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Override1.xml" ContentType="application/vnd.openxmlformats-officedocument.themeOverride+xml"/>
  <Override PartName="/ppt/tags/tag6.xml" ContentType="application/vnd.openxmlformats-officedocument.presentationml.tags+xml"/>
  <Override PartName="/ppt/tags/tag7.xml" ContentType="application/vnd.openxmlformats-officedocument.presentationml.tags+xml"/>
  <Override PartName="/ppt/theme/themeOverride2.xml" ContentType="application/vnd.openxmlformats-officedocument.themeOverr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Override3.xml" ContentType="application/vnd.openxmlformats-officedocument.themeOverr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heme/themeOverride4.xml" ContentType="application/vnd.openxmlformats-officedocument.themeOverride+xml"/>
  <Override PartName="/ppt/tags/tag14.xml" ContentType="application/vnd.openxmlformats-officedocument.presentationml.tags+xml"/>
  <Override PartName="/ppt/tags/tag15.xml" ContentType="application/vnd.openxmlformats-officedocument.presentationml.tags+xml"/>
  <Override PartName="/ppt/theme/themeOverride5.xml" ContentType="application/vnd.openxmlformats-officedocument.themeOverride+xml"/>
  <Override PartName="/ppt/tags/tag16.xml" ContentType="application/vnd.openxmlformats-officedocument.presentationml.tags+xml"/>
  <Override PartName="/ppt/tags/tag17.xml" ContentType="application/vnd.openxmlformats-officedocument.presentationml.tags+xml"/>
  <Override PartName="/ppt/theme/themeOverride6.xml" ContentType="application/vnd.openxmlformats-officedocument.themeOverride+xml"/>
  <Override PartName="/ppt/tags/tag18.xml" ContentType="application/vnd.openxmlformats-officedocument.presentationml.tags+xml"/>
  <Override PartName="/ppt/tags/tag19.xml" ContentType="application/vnd.openxmlformats-officedocument.presentationml.tags+xml"/>
  <Override PartName="/ppt/theme/themeOverride7.xml" ContentType="application/vnd.openxmlformats-officedocument.themeOverride+xml"/>
  <Override PartName="/ppt/tags/tag20.xml" ContentType="application/vnd.openxmlformats-officedocument.presentationml.tags+xml"/>
  <Override PartName="/ppt/tags/tag21.xml" ContentType="application/vnd.openxmlformats-officedocument.presentationml.tags+xml"/>
  <Override PartName="/ppt/theme/themeOverride8.xml" ContentType="application/vnd.openxmlformats-officedocument.themeOverr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Override9.xml" ContentType="application/vnd.openxmlformats-officedocument.themeOverr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heme/themeOverride10.xml" ContentType="application/vnd.openxmlformats-officedocument.themeOverr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heme/themeOverride11.xml" ContentType="application/vnd.openxmlformats-officedocument.themeOverr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heme/themeOverride12.xml" ContentType="application/vnd.openxmlformats-officedocument.themeOverr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heme/themeOverride13.xml" ContentType="application/vnd.openxmlformats-officedocument.themeOverr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heme/themeOverride14.xml" ContentType="application/vnd.openxmlformats-officedocument.themeOverr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heme/themeOverride15.xml" ContentType="application/vnd.openxmlformats-officedocument.themeOverr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heme/themeOverride16.xml" ContentType="application/vnd.openxmlformats-officedocument.themeOverr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heme/themeOverride17.xml" ContentType="application/vnd.openxmlformats-officedocument.themeOverride+xml"/>
  <Override PartName="/ppt/tags/tag60.xml" ContentType="application/vnd.openxmlformats-officedocument.presentationml.tags+xml"/>
  <Override PartName="/ppt/theme/themeOverride18.xml" ContentType="application/vnd.openxmlformats-officedocument.themeOverride+xml"/>
  <Override PartName="/ppt/tags/tag61.xml" ContentType="application/vnd.openxmlformats-officedocument.presentationml.tags+xml"/>
  <Override PartName="/ppt/theme/themeOverride19.xml" ContentType="application/vnd.openxmlformats-officedocument.themeOverride+xml"/>
  <Override PartName="/ppt/tags/tag62.xml" ContentType="application/vnd.openxmlformats-officedocument.presentationml.tags+xml"/>
  <Override PartName="/ppt/tags/tag63.xml" ContentType="application/vnd.openxmlformats-officedocument.presentationml.tags+xml"/>
  <Override PartName="/ppt/theme/themeOverride20.xml" ContentType="application/vnd.openxmlformats-officedocument.themeOverride+xml"/>
  <Override PartName="/ppt/tags/tag64.xml" ContentType="application/vnd.openxmlformats-officedocument.presentationml.tags+xml"/>
  <Override PartName="/ppt/tags/tag65.xml" ContentType="application/vnd.openxmlformats-officedocument.presentationml.tags+xml"/>
  <Override PartName="/ppt/theme/themeOverride21.xml" ContentType="application/vnd.openxmlformats-officedocument.themeOverride+xml"/>
  <Override PartName="/ppt/tags/tag66.xml" ContentType="application/vnd.openxmlformats-officedocument.presentationml.tags+xml"/>
  <Override PartName="/ppt/theme/themeOverride22.xml" ContentType="application/vnd.openxmlformats-officedocument.themeOverride+xml"/>
  <Override PartName="/ppt/tags/tag67.xml" ContentType="application/vnd.openxmlformats-officedocument.presentationml.tags+xml"/>
  <Override PartName="/ppt/theme/themeOverride23.xml" ContentType="application/vnd.openxmlformats-officedocument.themeOverride+xml"/>
  <Override PartName="/ppt/tags/tag68.xml" ContentType="application/vnd.openxmlformats-officedocument.presentationml.tags+xml"/>
  <Override PartName="/ppt/tags/tag69.xml" ContentType="application/vnd.openxmlformats-officedocument.presentationml.tags+xml"/>
  <Override PartName="/ppt/theme/themeOverride24.xml" ContentType="application/vnd.openxmlformats-officedocument.themeOverride+xml"/>
  <Override PartName="/ppt/tags/tag70.xml" ContentType="application/vnd.openxmlformats-officedocument.presentationml.tags+xml"/>
  <Override PartName="/ppt/tags/tag71.xml" ContentType="application/vnd.openxmlformats-officedocument.presentationml.tags+xml"/>
  <Override PartName="/ppt/theme/themeOverride25.xml" ContentType="application/vnd.openxmlformats-officedocument.themeOverride+xml"/>
  <Override PartName="/ppt/tags/tag72.xml" ContentType="application/vnd.openxmlformats-officedocument.presentationml.tags+xml"/>
  <Override PartName="/ppt/theme/themeOverride26.xml" ContentType="application/vnd.openxmlformats-officedocument.themeOverride+xml"/>
  <Override PartName="/ppt/tags/tag73.xml" ContentType="application/vnd.openxmlformats-officedocument.presentationml.tags+xml"/>
  <Override PartName="/ppt/theme/themeOverride27.xml" ContentType="application/vnd.openxmlformats-officedocument.themeOverride+xml"/>
  <Override PartName="/ppt/tags/tag74.xml" ContentType="application/vnd.openxmlformats-officedocument.presentationml.tags+xml"/>
  <Override PartName="/ppt/theme/themeOverride28.xml" ContentType="application/vnd.openxmlformats-officedocument.themeOverride+xml"/>
  <Override PartName="/ppt/tags/tag75.xml" ContentType="application/vnd.openxmlformats-officedocument.presentationml.tags+xml"/>
  <Override PartName="/ppt/theme/themeOverride29.xml" ContentType="application/vnd.openxmlformats-officedocument.themeOverride+xml"/>
  <Override PartName="/ppt/tags/tag76.xml" ContentType="application/vnd.openxmlformats-officedocument.presentationml.tags+xml"/>
  <Override PartName="/ppt/theme/themeOverride30.xml" ContentType="application/vnd.openxmlformats-officedocument.themeOverride+xml"/>
  <Override PartName="/ppt/tags/tag77.xml" ContentType="application/vnd.openxmlformats-officedocument.presentationml.tags+xml"/>
  <Override PartName="/ppt/theme/themeOverride31.xml" ContentType="application/vnd.openxmlformats-officedocument.themeOverride+xml"/>
  <Override PartName="/ppt/tags/tag78.xml" ContentType="application/vnd.openxmlformats-officedocument.presentationml.tags+xml"/>
  <Override PartName="/ppt/theme/themeOverride32.xml" ContentType="application/vnd.openxmlformats-officedocument.themeOverride+xml"/>
  <Override PartName="/ppt/tags/tag79.xml" ContentType="application/vnd.openxmlformats-officedocument.presentationml.tags+xml"/>
  <Override PartName="/ppt/theme/themeOverride33.xml" ContentType="application/vnd.openxmlformats-officedocument.themeOverride+xml"/>
  <Override PartName="/ppt/tags/tag80.xml" ContentType="application/vnd.openxmlformats-officedocument.presentationml.tags+xml"/>
  <Override PartName="/ppt/theme/themeOverride34.xml" ContentType="application/vnd.openxmlformats-officedocument.themeOverr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heme/themeOverride35.xml" ContentType="application/vnd.openxmlformats-officedocument.themeOverr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heme/themeOverride36.xml" ContentType="application/vnd.openxmlformats-officedocument.themeOverr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heme/themeOverride37.xml" ContentType="application/vnd.openxmlformats-officedocument.themeOverr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heme/themeOverride38.xml" ContentType="application/vnd.openxmlformats-officedocument.themeOverr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heme/themeOverride39.xml" ContentType="application/vnd.openxmlformats-officedocument.themeOverride+xml"/>
  <Override PartName="/ppt/tags/tag96.xml" ContentType="application/vnd.openxmlformats-officedocument.presentationml.tags+xml"/>
  <Override PartName="/ppt/tags/tag97.xml" ContentType="application/vnd.openxmlformats-officedocument.presentationml.tags+xml"/>
  <Override PartName="/ppt/theme/themeOverride40.xml" ContentType="application/vnd.openxmlformats-officedocument.themeOverride+xml"/>
  <Override PartName="/ppt/tags/tag98.xml" ContentType="application/vnd.openxmlformats-officedocument.presentationml.tags+xml"/>
  <Override PartName="/ppt/tags/tag99.xml" ContentType="application/vnd.openxmlformats-officedocument.presentationml.tags+xml"/>
  <Override PartName="/ppt/theme/themeOverride41.xml" ContentType="application/vnd.openxmlformats-officedocument.themeOverr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heme/themeOverride42.xml" ContentType="application/vnd.openxmlformats-officedocument.themeOverride+xml"/>
  <Override PartName="/ppt/tags/tag104.xml" ContentType="application/vnd.openxmlformats-officedocument.presentationml.tags+xml"/>
  <Override PartName="/ppt/theme/themeOverride43.xml" ContentType="application/vnd.openxmlformats-officedocument.themeOverride+xml"/>
  <Override PartName="/ppt/tags/tag105.xml" ContentType="application/vnd.openxmlformats-officedocument.presentationml.tags+xml"/>
  <Override PartName="/ppt/theme/themeOverride44.xml" ContentType="application/vnd.openxmlformats-officedocument.themeOverride+xml"/>
  <Override PartName="/ppt/tags/tag106.xml" ContentType="application/vnd.openxmlformats-officedocument.presentationml.tags+xml"/>
  <Override PartName="/ppt/theme/themeOverride45.xml" ContentType="application/vnd.openxmlformats-officedocument.themeOverride+xml"/>
  <Override PartName="/ppt/tags/tag107.xml" ContentType="application/vnd.openxmlformats-officedocument.presentationml.tags+xml"/>
  <Override PartName="/ppt/theme/themeOverride46.xml" ContentType="application/vnd.openxmlformats-officedocument.themeOverride+xml"/>
  <Override PartName="/ppt/tags/tag108.xml" ContentType="application/vnd.openxmlformats-officedocument.presentationml.tags+xml"/>
  <Override PartName="/ppt/theme/themeOverride47.xml" ContentType="application/vnd.openxmlformats-officedocument.themeOverride+xml"/>
  <Override PartName="/ppt/tags/tag109.xml" ContentType="application/vnd.openxmlformats-officedocument.presentationml.tags+xml"/>
  <Override PartName="/ppt/theme/themeOverride48.xml" ContentType="application/vnd.openxmlformats-officedocument.themeOverride+xml"/>
  <Override PartName="/ppt/tags/tag110.xml" ContentType="application/vnd.openxmlformats-officedocument.presentationml.tags+xml"/>
  <Override PartName="/ppt/tags/tag111.xml" ContentType="application/vnd.openxmlformats-officedocument.presentationml.tags+xml"/>
  <Override PartName="/ppt/theme/themeOverride49.xml" ContentType="application/vnd.openxmlformats-officedocument.themeOverride+xml"/>
  <Override PartName="/ppt/tags/tag112.xml" ContentType="application/vnd.openxmlformats-officedocument.presentationml.tags+xml"/>
  <Override PartName="/ppt/tags/tag113.xml" ContentType="application/vnd.openxmlformats-officedocument.presentationml.tags+xml"/>
  <Override PartName="/ppt/theme/themeOverride50.xml" ContentType="application/vnd.openxmlformats-officedocument.themeOverride+xml"/>
  <Override PartName="/ppt/tags/tag114.xml" ContentType="application/vnd.openxmlformats-officedocument.presentationml.tags+xml"/>
  <Override PartName="/ppt/theme/themeOverride51.xml" ContentType="application/vnd.openxmlformats-officedocument.themeOverride+xml"/>
  <Override PartName="/ppt/tags/tag115.xml" ContentType="application/vnd.openxmlformats-officedocument.presentationml.tags+xml"/>
  <Override PartName="/ppt/tags/tag116.xml" ContentType="application/vnd.openxmlformats-officedocument.presentationml.tags+xml"/>
  <Override PartName="/ppt/theme/themeOverride52.xml" ContentType="application/vnd.openxmlformats-officedocument.themeOverride+xml"/>
  <Override PartName="/ppt/tags/tag117.xml" ContentType="application/vnd.openxmlformats-officedocument.presentationml.tags+xml"/>
  <Override PartName="/ppt/theme/themeOverride53.xml" ContentType="application/vnd.openxmlformats-officedocument.themeOverride+xml"/>
  <Override PartName="/ppt/tags/tag118.xml" ContentType="application/vnd.openxmlformats-officedocument.presentationml.tags+xml"/>
  <Override PartName="/ppt/theme/themeOverride54.xml" ContentType="application/vnd.openxmlformats-officedocument.themeOverrid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heme/themeOverride55.xml" ContentType="application/vnd.openxmlformats-officedocument.themeOverr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heme/themeOverride56.xml" ContentType="application/vnd.openxmlformats-officedocument.themeOverr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heme/themeOverride57.xml" ContentType="application/vnd.openxmlformats-officedocument.themeOverride+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heme/themeOverride58.xml" ContentType="application/vnd.openxmlformats-officedocument.themeOverride+xml"/>
  <Override PartName="/ppt/tags/tag131.xml" ContentType="application/vnd.openxmlformats-officedocument.presentationml.tags+xml"/>
  <Override PartName="/ppt/tags/tag132.xml" ContentType="application/vnd.openxmlformats-officedocument.presentationml.tags+xml"/>
  <Override PartName="/ppt/theme/themeOverride59.xml" ContentType="application/vnd.openxmlformats-officedocument.themeOverride+xml"/>
  <Override PartName="/ppt/tags/tag133.xml" ContentType="application/vnd.openxmlformats-officedocument.presentationml.tags+xml"/>
  <Override PartName="/ppt/tags/tag134.xml" ContentType="application/vnd.openxmlformats-officedocument.presentationml.tags+xml"/>
  <Override PartName="/ppt/theme/themeOverride60.xml" ContentType="application/vnd.openxmlformats-officedocument.themeOverride+xml"/>
  <Override PartName="/ppt/tags/tag135.xml" ContentType="application/vnd.openxmlformats-officedocument.presentationml.tags+xml"/>
  <Override PartName="/ppt/theme/themeOverride61.xml" ContentType="application/vnd.openxmlformats-officedocument.themeOverride+xml"/>
  <Override PartName="/ppt/tags/tag136.xml" ContentType="application/vnd.openxmlformats-officedocument.presentationml.tags+xml"/>
  <Override PartName="/ppt/theme/themeOverride62.xml" ContentType="application/vnd.openxmlformats-officedocument.themeOverride+xml"/>
  <Override PartName="/ppt/tags/tag137.xml" ContentType="application/vnd.openxmlformats-officedocument.presentationml.tags+xml"/>
  <Override PartName="/ppt/theme/themeOverride63.xml" ContentType="application/vnd.openxmlformats-officedocument.themeOverride+xml"/>
  <Override PartName="/ppt/tags/tag138.xml" ContentType="application/vnd.openxmlformats-officedocument.presentationml.tags+xml"/>
  <Override PartName="/ppt/theme/themeOverride64.xml" ContentType="application/vnd.openxmlformats-officedocument.themeOverride+xml"/>
  <Override PartName="/ppt/tags/tag139.xml" ContentType="application/vnd.openxmlformats-officedocument.presentationml.tags+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65.xml" ContentType="application/vnd.openxmlformats-officedocument.themeOverride+xml"/>
  <Override PartName="/ppt/tags/tag140.xml" ContentType="application/vnd.openxmlformats-officedocument.presentationml.tags+xml"/>
  <Override PartName="/ppt/tags/tag141.xml" ContentType="application/vnd.openxmlformats-officedocument.presentationml.tags+xml"/>
  <Override PartName="/ppt/theme/themeOverride66.xml" ContentType="application/vnd.openxmlformats-officedocument.themeOverride+xml"/>
  <Override PartName="/ppt/tags/tag142.xml" ContentType="application/vnd.openxmlformats-officedocument.presentationml.tags+xml"/>
  <Override PartName="/ppt/theme/themeOverride67.xml" ContentType="application/vnd.openxmlformats-officedocument.themeOverride+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heme/themeOverride68.xml" ContentType="application/vnd.openxmlformats-officedocument.themeOverride+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heme/themeOverride69.xml" ContentType="application/vnd.openxmlformats-officedocument.themeOverride+xml"/>
  <Override PartName="/ppt/theme/themeOverride70.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718" r:id="rId2"/>
  </p:sldMasterIdLst>
  <p:notesMasterIdLst>
    <p:notesMasterId r:id="rId17"/>
  </p:notesMasterIdLst>
  <p:handoutMasterIdLst>
    <p:handoutMasterId r:id="rId18"/>
  </p:handoutMasterIdLst>
  <p:sldIdLst>
    <p:sldId id="436" r:id="rId3"/>
    <p:sldId id="264" r:id="rId4"/>
    <p:sldId id="377" r:id="rId5"/>
    <p:sldId id="1941" r:id="rId6"/>
    <p:sldId id="1948" r:id="rId7"/>
    <p:sldId id="1637" r:id="rId8"/>
    <p:sldId id="1945" r:id="rId9"/>
    <p:sldId id="1942" r:id="rId10"/>
    <p:sldId id="1943" r:id="rId11"/>
    <p:sldId id="1946" r:id="rId12"/>
    <p:sldId id="359" r:id="rId13"/>
    <p:sldId id="258" r:id="rId14"/>
    <p:sldId id="425" r:id="rId15"/>
    <p:sldId id="426" r:id="rId16"/>
  </p:sldIdLst>
  <p:sldSz cx="12192000" cy="6858000"/>
  <p:notesSz cx="6858000" cy="9144000"/>
  <p:embeddedFontLst>
    <p:embeddedFont>
      <p:font typeface="Calibri" panose="020F0502020204030204" pitchFamily="34" charset="0"/>
      <p:regular r:id="rId19"/>
      <p:bold r:id="rId20"/>
      <p:italic r:id="rId21"/>
      <p:boldItalic r:id="rId22"/>
    </p:embeddedFont>
    <p:embeddedFont>
      <p:font typeface="Roboto Condensed" panose="020B0604020202020204" charset="0"/>
      <p:regular r:id="rId23"/>
      <p:bold r:id="rId24"/>
      <p:italic r:id="rId25"/>
      <p:boldItalic r:id="rId26"/>
    </p:embeddedFont>
    <p:embeddedFont>
      <p:font typeface="SwissReSans" panose="020B0604020202020204" charset="0"/>
      <p:regular r:id="rId27"/>
      <p:bold r:id="rId28"/>
      <p:italic r:id="rId29"/>
      <p:boldItalic r:id="rId30"/>
    </p:embeddedFont>
    <p:embeddedFont>
      <p:font typeface="SwissReSans Light" panose="020B0604020202020204" charset="0"/>
      <p:regular r:id="rId31"/>
      <p:bold r:id="rId32"/>
      <p:italic r:id="rId33"/>
      <p:boldItalic r:id="rId34"/>
    </p:embeddedFont>
  </p:embeddedFontLst>
  <p:custDataLst>
    <p:tags r:id="rId35"/>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mit Kumar" initials="SK" lastIdx="1" clrIdx="0">
    <p:extLst>
      <p:ext uri="{19B8F6BF-5375-455C-9EA6-DF929625EA0E}">
        <p15:presenceInfo xmlns:p15="http://schemas.microsoft.com/office/powerpoint/2012/main" userId="S::Sumit_Kumar@swissre.com::7c577345-9f43-47cc-a8b8-7e74598a689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F5D8"/>
    <a:srgbClr val="73E1A5"/>
    <a:srgbClr val="A1B1AD"/>
    <a:srgbClr val="627D77"/>
    <a:srgbClr val="00AA91"/>
    <a:srgbClr val="006E73"/>
    <a:srgbClr val="D0D8D6"/>
    <a:srgbClr val="FFFFFF"/>
    <a:srgbClr val="E00000"/>
    <a:srgbClr val="DAE7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6E5C8A-96C0-4A78-8424-9FBEE80D4A12}" v="15" dt="2022-03-27T07:39:03.538"/>
    <p1510:client id="{23E3DCA8-FFEB-4798-83D8-CF5ED8C803CF}" v="2" dt="2022-03-27T11:49:35.394"/>
    <p1510:client id="{2B1125AE-9324-4DF6-BA93-0F941004545A}" v="2" dt="2022-03-27T05:56:06.499"/>
    <p1510:client id="{433A23A9-0713-4155-A6B6-AC6DD3EF4E7B}" v="23" dt="2022-03-26T18:34:32.320"/>
    <p1510:client id="{570359D3-5E15-415C-B00C-233864ED62C5}" v="1" dt="2022-03-27T11:49:50.214"/>
    <p1510:client id="{598A1570-C658-4C6B-8D7C-DC2CB4F44F6A}" v="25" dt="2022-03-26T12:37:12.399"/>
    <p1510:client id="{CC4CD259-E8E0-4C00-88B6-E8A13A94B062}" v="73" dt="2022-03-27T07:41:59.968"/>
    <p1510:client id="{E5E169F3-C119-447F-9E0E-9CE6CBF8F6C4}" v="880" dt="2022-03-27T07:52:07.942"/>
  </p1510:revLst>
</p1510:revInfo>
</file>

<file path=ppt/tableStyles.xml><?xml version="1.0" encoding="utf-8"?>
<a:tblStyleLst xmlns:a="http://schemas.openxmlformats.org/drawingml/2006/main" def="{4F870FC3-41F4-4639-9F92-194A608F593C}">
  <a:tblStyle styleId="{4F870FC3-41F4-4639-9F92-194A608F593C}" styleName="Swiss Re - Table 1">
    <a:wholeTbl>
      <a:tcTxStyle>
        <a:fontRef idx="minor">
          <a:scrgbClr r="40" g="62" b="54"/>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band2H>
      <a:tcStyle>
        <a:tcBdr/>
        <a:fill>
          <a:solidFill>
            <a:schemeClr val="accent1">
              <a:tint val="36000"/>
            </a:schemeClr>
          </a:solidFill>
        </a:fill>
      </a:tcStyle>
    </a:band2H>
    <a:band1V>
      <a:tcStyle>
        <a:tcBdr/>
        <a:fill>
          <a:solidFill>
            <a:schemeClr val="accent1">
              <a:tint val="36000"/>
            </a:schemeClr>
          </a:solidFill>
        </a:fill>
      </a:tcStyle>
    </a:band1V>
    <a:firstRow>
      <a:tcTxStyle b="on">
        <a:fontRef idx="minor">
          <a:scrgbClr r="255" g="255" b="255"/>
        </a:fontRef>
        <a:schemeClr val="lt1"/>
      </a:tcTxStyle>
      <a:tcStyle>
        <a:tcBdr/>
        <a:fill>
          <a:solidFill>
            <a:schemeClr val="accent1"/>
          </a:solidFill>
        </a:fill>
      </a:tcStyle>
    </a:firstRow>
  </a:tblStyle>
  <a:tblStyle styleId="{7E6E6707-7832-46BE-A3A0-E36881F78559}" styleName="Swiss Re - Table 2">
    <a:wholeTbl>
      <a:tcTxStyle>
        <a:fontRef idx="minor">
          <a:scrgbClr r="40" g="62" b="54"/>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band2H>
      <a:tcStyle>
        <a:tcBdr/>
        <a:fill>
          <a:solidFill>
            <a:schemeClr val="accent5">
              <a:tint val="36000"/>
            </a:schemeClr>
          </a:solidFill>
        </a:fill>
      </a:tcStyle>
    </a:band2H>
    <a:band1V>
      <a:tcStyle>
        <a:tcBdr/>
        <a:fill>
          <a:solidFill>
            <a:schemeClr val="accent5">
              <a:tint val="36000"/>
            </a:schemeClr>
          </a:solidFill>
        </a:fill>
      </a:tcStyle>
    </a:band1V>
    <a:firstRow>
      <a:tcTxStyle b="on">
        <a:fontRef idx="minor">
          <a:scrgbClr r="255" g="255" b="255"/>
        </a:fontRef>
        <a:schemeClr val="lt1"/>
      </a:tcTxStyle>
      <a:tcStyle>
        <a:tcBdr/>
        <a:fill>
          <a:solidFill>
            <a:schemeClr val="accent5"/>
          </a:solidFill>
        </a:fill>
      </a:tcStyle>
    </a:firstRow>
  </a:tblStyle>
  <a:tblStyle styleId="{BBE75E58-984F-4F72-8EDD-5C9A88DD35F0}" styleName="Swiss Re - Table 3">
    <a:wholeTbl>
      <a:tcTxStyle>
        <a:fontRef idx="minor">
          <a:scrgbClr r="40" g="62" b="54"/>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band2H>
      <a:tcStyle>
        <a:tcBdr/>
        <a:fill>
          <a:solidFill>
            <a:schemeClr val="accent3">
              <a:tint val="36000"/>
            </a:schemeClr>
          </a:solidFill>
        </a:fill>
      </a:tcStyle>
    </a:band2H>
    <a:band1V>
      <a:tcStyle>
        <a:tcBdr/>
        <a:fill>
          <a:solidFill>
            <a:schemeClr val="accent3">
              <a:tint val="36000"/>
            </a:schemeClr>
          </a:solidFill>
        </a:fill>
      </a:tcStyle>
    </a:band1V>
    <a:firstRow>
      <a:tcTxStyle b="on">
        <a:fontRef idx="minor">
          <a:scrgbClr r="255" g="255" b="255"/>
        </a:fontRef>
        <a:schemeClr val="lt1"/>
      </a:tcTxStyle>
      <a:tcStyle>
        <a:tcBdr/>
        <a:fill>
          <a:solidFill>
            <a:schemeClr val="accent3"/>
          </a:solidFill>
        </a:fill>
      </a:tcStyle>
    </a:firstRow>
  </a:tblStyle>
  <a:tblStyle styleId="{F0DF0198-80C8-49AA-8D90-CB580F7814A3}" styleName="Swiss Re - Table 4">
    <a:wholeTbl>
      <a:tcTxStyle>
        <a:fontRef idx="minor">
          <a:scrgbClr r="40" g="62" b="54"/>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noFill/>
        </a:fill>
      </a:tcStyle>
    </a:wholeTbl>
  </a:tblStyle>
  <a:tblStyle styleId="{B879B2AA-A785-4C12-A31E-098CB692474E}" styleName="Swiss Re - Table 5">
    <a:wholeTbl>
      <a:tcTxStyle>
        <a:fontRef idx="minor">
          <a:scrgbClr r="40" g="62" b="54"/>
        </a:fontRef>
        <a:schemeClr val="tx1"/>
      </a:tcTxStyle>
      <a:tcStyle>
        <a:tcBdr>
          <a:left>
            <a:ln w="12700" cmpd="sng">
              <a:solidFill>
                <a:schemeClr val="accent1"/>
              </a:solidFill>
            </a:ln>
          </a:left>
          <a:right>
            <a:ln w="12700" cmpd="sng">
              <a:solidFill>
                <a:schemeClr val="accent1"/>
              </a:solidFill>
            </a:ln>
          </a:right>
          <a:top>
            <a:ln>
              <a:noFill/>
            </a:ln>
          </a:top>
          <a:bottom>
            <a:ln>
              <a:noFill/>
            </a:ln>
          </a:bottom>
          <a:insideH>
            <a:ln>
              <a:noFill/>
            </a:ln>
          </a:insideH>
          <a:insideV>
            <a:ln w="12700" cmpd="sng">
              <a:solidFill>
                <a:schemeClr val="accent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handoutMaster" Target="handoutMasters/handoutMaster1.xml"/><Relationship Id="rId26" Type="http://schemas.openxmlformats.org/officeDocument/2006/relationships/font" Target="fonts/font8.fntdata"/><Relationship Id="rId39" Type="http://schemas.openxmlformats.org/officeDocument/2006/relationships/theme" Target="theme/theme1.xml"/><Relationship Id="rId21" Type="http://schemas.openxmlformats.org/officeDocument/2006/relationships/font" Target="fonts/font3.fntdata"/><Relationship Id="rId34" Type="http://schemas.openxmlformats.org/officeDocument/2006/relationships/font" Target="fonts/font16.fntdata"/><Relationship Id="rId42"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2.fntdata"/><Relationship Id="rId29" Type="http://schemas.openxmlformats.org/officeDocument/2006/relationships/font" Target="fonts/font11.fntdata"/><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ags" Target="tags/tag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mita Nayak" userId="def285b8-e981-42bd-b1f1-4f9216d18fa5" providerId="ADAL" clId="{570359D3-5E15-415C-B00C-233864ED62C5}"/>
    <pc:docChg chg="custSel modSld">
      <pc:chgData name="Smita Nayak" userId="def285b8-e981-42bd-b1f1-4f9216d18fa5" providerId="ADAL" clId="{570359D3-5E15-415C-B00C-233864ED62C5}" dt="2022-03-27T11:49:50.809" v="18" actId="20577"/>
      <pc:docMkLst>
        <pc:docMk/>
      </pc:docMkLst>
      <pc:sldChg chg="modSp">
        <pc:chgData name="Smita Nayak" userId="def285b8-e981-42bd-b1f1-4f9216d18fa5" providerId="ADAL" clId="{570359D3-5E15-415C-B00C-233864ED62C5}" dt="2022-03-27T11:49:50.214" v="0" actId="14826"/>
        <pc:sldMkLst>
          <pc:docMk/>
          <pc:sldMk cId="361865340" sldId="359"/>
        </pc:sldMkLst>
        <pc:picChg chg="mod">
          <ac:chgData name="Smita Nayak" userId="def285b8-e981-42bd-b1f1-4f9216d18fa5" providerId="ADAL" clId="{570359D3-5E15-415C-B00C-233864ED62C5}" dt="2022-03-27T11:49:50.214" v="0" actId="14826"/>
          <ac:picMkLst>
            <pc:docMk/>
            <pc:sldMk cId="361865340" sldId="359"/>
            <ac:picMk id="13" creationId="{A143DB34-B1A9-4C66-8374-B4ED09C3041E}"/>
          </ac:picMkLst>
        </pc:picChg>
      </pc:sldChg>
    </pc:docChg>
  </pc:docChgLst>
  <pc:docChgLst>
    <pc:chgData name="Sumit Kumar" userId="7c577345-9f43-47cc-a8b8-7e74598a6895" providerId="ADAL" clId="{23E3DCA8-FFEB-4798-83D8-CF5ED8C803CF}"/>
    <pc:docChg chg="custSel modSld">
      <pc:chgData name="Sumit Kumar" userId="7c577345-9f43-47cc-a8b8-7e74598a6895" providerId="ADAL" clId="{23E3DCA8-FFEB-4798-83D8-CF5ED8C803CF}" dt="2022-03-27T11:57:01.856" v="90" actId="20577"/>
      <pc:docMkLst>
        <pc:docMk/>
      </pc:docMkLst>
      <pc:sldChg chg="modSp">
        <pc:chgData name="Sumit Kumar" userId="7c577345-9f43-47cc-a8b8-7e74598a6895" providerId="ADAL" clId="{23E3DCA8-FFEB-4798-83D8-CF5ED8C803CF}" dt="2022-03-27T11:49:30.296" v="0" actId="14826"/>
        <pc:sldMkLst>
          <pc:docMk/>
          <pc:sldMk cId="361865340" sldId="359"/>
        </pc:sldMkLst>
        <pc:picChg chg="mod">
          <ac:chgData name="Sumit Kumar" userId="7c577345-9f43-47cc-a8b8-7e74598a6895" providerId="ADAL" clId="{23E3DCA8-FFEB-4798-83D8-CF5ED8C803CF}" dt="2022-03-27T11:49:30.296" v="0" actId="14826"/>
          <ac:picMkLst>
            <pc:docMk/>
            <pc:sldMk cId="361865340" sldId="359"/>
            <ac:picMk id="29" creationId="{5E651108-2083-465A-9078-EE549CE271BF}"/>
          </ac:picMkLst>
        </pc:pic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latin typeface="SwissReSans"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B7C786-A259-4FDD-A4C0-BD83D19C2427}" type="datetimeFigureOut">
              <a:rPr lang="en-GB" smtClean="0">
                <a:latin typeface="SwissReSans" pitchFamily="34" charset="0"/>
              </a:rPr>
              <a:pPr/>
              <a:t>27/03/2022</a:t>
            </a:fld>
            <a:endParaRPr lang="en-GB">
              <a:latin typeface="SwissReSans"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latin typeface="SwissReSans" pitchFamily="34"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FADD15C-2E90-415F-B376-5831ACCDAAD0}" type="slidenum">
              <a:rPr lang="en-GB" smtClean="0">
                <a:latin typeface="SwissReSans" pitchFamily="34" charset="0"/>
              </a:rPr>
              <a:pPr/>
              <a:t>‹#›</a:t>
            </a:fld>
            <a:endParaRPr lang="en-GB">
              <a:latin typeface="SwissReSans" pitchFamily="34" charset="0"/>
            </a:endParaRPr>
          </a:p>
        </p:txBody>
      </p:sp>
    </p:spTree>
    <p:extLst>
      <p:ext uri="{BB962C8B-B14F-4D97-AF65-F5344CB8AC3E}">
        <p14:creationId xmlns:p14="http://schemas.microsoft.com/office/powerpoint/2010/main" val="283796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wissReSans" pitchFamily="34" charset="0"/>
              </a:defRPr>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wissReSans" pitchFamily="34" charset="0"/>
              </a:defRPr>
            </a:lvl1pPr>
          </a:lstStyle>
          <a:p>
            <a:fld id="{3A1CEC75-F9BB-42F0-8E1C-193797F4D4D6}" type="datetimeFigureOut">
              <a:rPr lang="de-DE" smtClean="0"/>
              <a:pPr/>
              <a:t>27.03.2022</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SwissReSans" pitchFamily="34" charset="0"/>
              </a:defRPr>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SwissReSans" pitchFamily="34" charset="0"/>
              </a:defRPr>
            </a:lvl1pPr>
          </a:lstStyle>
          <a:p>
            <a:fld id="{CF8ED666-4372-485F-9851-ED435EF4ACCF}" type="slidenum">
              <a:rPr lang="en-GB" smtClean="0"/>
              <a:pPr/>
              <a:t>‹#›</a:t>
            </a:fld>
            <a:endParaRPr lang="en-GB"/>
          </a:p>
        </p:txBody>
      </p:sp>
    </p:spTree>
    <p:extLst>
      <p:ext uri="{BB962C8B-B14F-4D97-AF65-F5344CB8AC3E}">
        <p14:creationId xmlns:p14="http://schemas.microsoft.com/office/powerpoint/2010/main" val="3379760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wissReSans" pitchFamily="34" charset="0"/>
        <a:ea typeface="+mn-ea"/>
        <a:cs typeface="+mn-cs"/>
      </a:defRPr>
    </a:lvl1pPr>
    <a:lvl2pPr marL="349250" indent="0" algn="l" defTabSz="914400" rtl="0" eaLnBrk="1" latinLnBrk="0" hangingPunct="1">
      <a:defRPr sz="1200" kern="1200">
        <a:solidFill>
          <a:schemeClr val="tx1"/>
        </a:solidFill>
        <a:latin typeface="SwissReSans" pitchFamily="34" charset="0"/>
        <a:ea typeface="+mn-ea"/>
        <a:cs typeface="+mn-cs"/>
      </a:defRPr>
    </a:lvl2pPr>
    <a:lvl3pPr marL="717550" indent="0" algn="l" defTabSz="914400" rtl="0" eaLnBrk="1" latinLnBrk="0" hangingPunct="1">
      <a:defRPr sz="1200" kern="1200">
        <a:solidFill>
          <a:schemeClr val="tx1"/>
        </a:solidFill>
        <a:latin typeface="SwissReSans" pitchFamily="34" charset="0"/>
        <a:ea typeface="+mn-ea"/>
        <a:cs typeface="+mn-cs"/>
      </a:defRPr>
    </a:lvl3pPr>
    <a:lvl4pPr marL="1066800" indent="0" algn="l" defTabSz="914400" rtl="0" eaLnBrk="1" latinLnBrk="0" hangingPunct="1">
      <a:defRPr sz="1200" kern="1200">
        <a:solidFill>
          <a:schemeClr val="tx1"/>
        </a:solidFill>
        <a:latin typeface="SwissReSans" pitchFamily="34" charset="0"/>
        <a:ea typeface="+mn-ea"/>
        <a:cs typeface="+mn-cs"/>
      </a:defRPr>
    </a:lvl4pPr>
    <a:lvl5pPr marL="1435100" indent="0" algn="l" defTabSz="914400" rtl="0" eaLnBrk="1" latinLnBrk="0" hangingPunct="1">
      <a:defRPr sz="1200" kern="1200">
        <a:solidFill>
          <a:schemeClr val="tx1"/>
        </a:solidFill>
        <a:latin typeface="SwissReSan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hemeOverride" Target="../theme/themeOverride1.xml"/><Relationship Id="rId5" Type="http://schemas.openxmlformats.org/officeDocument/2006/relationships/image" Target="../media/image2.png"/><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31.xml"/><Relationship Id="rId7" Type="http://schemas.openxmlformats.org/officeDocument/2006/relationships/image" Target="../media/image2.png"/><Relationship Id="rId2" Type="http://schemas.openxmlformats.org/officeDocument/2006/relationships/tags" Target="../tags/tag30.xml"/><Relationship Id="rId1" Type="http://schemas.openxmlformats.org/officeDocument/2006/relationships/themeOverride" Target="../theme/themeOverride10.xml"/><Relationship Id="rId6" Type="http://schemas.openxmlformats.org/officeDocument/2006/relationships/slideMaster" Target="../slideMasters/slideMaster1.xml"/><Relationship Id="rId5" Type="http://schemas.openxmlformats.org/officeDocument/2006/relationships/tags" Target="../tags/tag33.xml"/><Relationship Id="rId4" Type="http://schemas.openxmlformats.org/officeDocument/2006/relationships/tags" Target="../tags/tag3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35.xml"/><Relationship Id="rId7" Type="http://schemas.openxmlformats.org/officeDocument/2006/relationships/image" Target="../media/image2.png"/><Relationship Id="rId2" Type="http://schemas.openxmlformats.org/officeDocument/2006/relationships/tags" Target="../tags/tag34.xml"/><Relationship Id="rId1" Type="http://schemas.openxmlformats.org/officeDocument/2006/relationships/themeOverride" Target="../theme/themeOverride11.xml"/><Relationship Id="rId6" Type="http://schemas.openxmlformats.org/officeDocument/2006/relationships/slideMaster" Target="../slideMasters/slideMaster1.xml"/><Relationship Id="rId5" Type="http://schemas.openxmlformats.org/officeDocument/2006/relationships/tags" Target="../tags/tag37.xml"/><Relationship Id="rId4" Type="http://schemas.openxmlformats.org/officeDocument/2006/relationships/tags" Target="../tags/tag36.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image" Target="../media/image2.png"/><Relationship Id="rId2" Type="http://schemas.openxmlformats.org/officeDocument/2006/relationships/tags" Target="../tags/tag38.xml"/><Relationship Id="rId1" Type="http://schemas.openxmlformats.org/officeDocument/2006/relationships/themeOverride" Target="../theme/themeOverride12.xml"/><Relationship Id="rId6" Type="http://schemas.openxmlformats.org/officeDocument/2006/relationships/slideMaster" Target="../slideMasters/slideMaster1.xml"/><Relationship Id="rId5" Type="http://schemas.openxmlformats.org/officeDocument/2006/relationships/tags" Target="../tags/tag41.xml"/><Relationship Id="rId4" Type="http://schemas.openxmlformats.org/officeDocument/2006/relationships/tags" Target="../tags/tag40.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43.xml"/><Relationship Id="rId7" Type="http://schemas.openxmlformats.org/officeDocument/2006/relationships/slideMaster" Target="../slideMasters/slideMaster1.xml"/><Relationship Id="rId2" Type="http://schemas.openxmlformats.org/officeDocument/2006/relationships/tags" Target="../tags/tag42.xml"/><Relationship Id="rId1" Type="http://schemas.openxmlformats.org/officeDocument/2006/relationships/themeOverride" Target="../theme/themeOverride13.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48.xml"/><Relationship Id="rId7" Type="http://schemas.openxmlformats.org/officeDocument/2006/relationships/slideMaster" Target="../slideMasters/slideMaster1.xml"/><Relationship Id="rId2" Type="http://schemas.openxmlformats.org/officeDocument/2006/relationships/tags" Target="../tags/tag47.xml"/><Relationship Id="rId1" Type="http://schemas.openxmlformats.org/officeDocument/2006/relationships/themeOverride" Target="../theme/themeOverride14.xml"/><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tags" Target="../tags/tag49.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53.xml"/><Relationship Id="rId7" Type="http://schemas.openxmlformats.org/officeDocument/2006/relationships/image" Target="../media/image2.png"/><Relationship Id="rId2" Type="http://schemas.openxmlformats.org/officeDocument/2006/relationships/tags" Target="../tags/tag52.xml"/><Relationship Id="rId1" Type="http://schemas.openxmlformats.org/officeDocument/2006/relationships/themeOverride" Target="../theme/themeOverride15.xml"/><Relationship Id="rId6" Type="http://schemas.openxmlformats.org/officeDocument/2006/relationships/slideMaster" Target="../slideMasters/slideMaster1.xml"/><Relationship Id="rId5" Type="http://schemas.openxmlformats.org/officeDocument/2006/relationships/tags" Target="../tags/tag55.xml"/><Relationship Id="rId4" Type="http://schemas.openxmlformats.org/officeDocument/2006/relationships/tags" Target="../tags/tag54.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57.xml"/><Relationship Id="rId7" Type="http://schemas.openxmlformats.org/officeDocument/2006/relationships/image" Target="../media/image2.png"/><Relationship Id="rId2" Type="http://schemas.openxmlformats.org/officeDocument/2006/relationships/tags" Target="../tags/tag56.xml"/><Relationship Id="rId1" Type="http://schemas.openxmlformats.org/officeDocument/2006/relationships/themeOverride" Target="../theme/themeOverride16.xml"/><Relationship Id="rId6" Type="http://schemas.openxmlformats.org/officeDocument/2006/relationships/slideMaster" Target="../slideMasters/slideMaster1.xml"/><Relationship Id="rId5" Type="http://schemas.openxmlformats.org/officeDocument/2006/relationships/tags" Target="../tags/tag59.xml"/><Relationship Id="rId4" Type="http://schemas.openxmlformats.org/officeDocument/2006/relationships/tags" Target="../tags/tag58.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0.xml"/><Relationship Id="rId1" Type="http://schemas.openxmlformats.org/officeDocument/2006/relationships/themeOverride" Target="../theme/themeOverride17.xml"/></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1.xml"/><Relationship Id="rId1" Type="http://schemas.openxmlformats.org/officeDocument/2006/relationships/themeOverride" Target="../theme/themeOverride18.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hemeOverride" Target="../theme/themeOverride19.xml"/><Relationship Id="rId5" Type="http://schemas.openxmlformats.org/officeDocument/2006/relationships/image" Target="../media/image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hemeOverride" Target="../theme/themeOverride2.xml"/><Relationship Id="rId6" Type="http://schemas.openxmlformats.org/officeDocument/2006/relationships/image" Target="../media/image2.png"/><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hemeOverride" Target="../theme/themeOverride20.xml"/><Relationship Id="rId5" Type="http://schemas.openxmlformats.org/officeDocument/2006/relationships/image" Target="../media/image2.png"/><Relationship Id="rId4"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6.xml"/><Relationship Id="rId1" Type="http://schemas.openxmlformats.org/officeDocument/2006/relationships/themeOverride" Target="../theme/themeOverride21.xml"/></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7.xml"/><Relationship Id="rId1" Type="http://schemas.openxmlformats.org/officeDocument/2006/relationships/themeOverride" Target="../theme/themeOverride22.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themeOverride" Target="../theme/themeOverride23.xml"/><Relationship Id="rId5" Type="http://schemas.openxmlformats.org/officeDocument/2006/relationships/image" Target="../media/image2.png"/><Relationship Id="rId4"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hemeOverride" Target="../theme/themeOverride24.xml"/><Relationship Id="rId5" Type="http://schemas.openxmlformats.org/officeDocument/2006/relationships/image" Target="../media/image2.png"/><Relationship Id="rId4"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2.xml"/><Relationship Id="rId1" Type="http://schemas.openxmlformats.org/officeDocument/2006/relationships/themeOverride" Target="../theme/themeOverride25.xml"/></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3.xml"/><Relationship Id="rId1" Type="http://schemas.openxmlformats.org/officeDocument/2006/relationships/themeOverride" Target="../theme/themeOverride26.xml"/></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4.xml"/><Relationship Id="rId1" Type="http://schemas.openxmlformats.org/officeDocument/2006/relationships/themeOverride" Target="../theme/themeOverride27.xml"/><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5.xml"/><Relationship Id="rId1" Type="http://schemas.openxmlformats.org/officeDocument/2006/relationships/themeOverride" Target="../theme/themeOverride28.xml"/><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6.xml"/><Relationship Id="rId1" Type="http://schemas.openxmlformats.org/officeDocument/2006/relationships/themeOverride" Target="../theme/themeOverride29.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hemeOverride" Target="../theme/themeOverride3.xml"/><Relationship Id="rId6" Type="http://schemas.openxmlformats.org/officeDocument/2006/relationships/image" Target="../media/image2.png"/><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7.xml"/><Relationship Id="rId1" Type="http://schemas.openxmlformats.org/officeDocument/2006/relationships/themeOverride" Target="../theme/themeOverride30.xml"/></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8.xml"/><Relationship Id="rId1" Type="http://schemas.openxmlformats.org/officeDocument/2006/relationships/themeOverride" Target="../theme/themeOverride31.xml"/></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9.xml"/><Relationship Id="rId1" Type="http://schemas.openxmlformats.org/officeDocument/2006/relationships/themeOverride" Target="../theme/themeOverride32.xml"/></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0.xml"/><Relationship Id="rId1" Type="http://schemas.openxmlformats.org/officeDocument/2006/relationships/themeOverride" Target="../theme/themeOverride33.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themeOverride" Target="../theme/themeOverride34.xml"/><Relationship Id="rId6" Type="http://schemas.openxmlformats.org/officeDocument/2006/relationships/image" Target="../media/image2.png"/><Relationship Id="rId5" Type="http://schemas.openxmlformats.org/officeDocument/2006/relationships/slideMaster" Target="../slideMasters/slideMaster1.xml"/><Relationship Id="rId4" Type="http://schemas.openxmlformats.org/officeDocument/2006/relationships/tags" Target="../tags/tag83.xml"/></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themeOverride" Target="../theme/themeOverride35.xml"/><Relationship Id="rId6" Type="http://schemas.openxmlformats.org/officeDocument/2006/relationships/image" Target="../media/image2.png"/><Relationship Id="rId5" Type="http://schemas.openxmlformats.org/officeDocument/2006/relationships/slideMaster" Target="../slideMasters/slideMaster1.xml"/><Relationship Id="rId4" Type="http://schemas.openxmlformats.org/officeDocument/2006/relationships/tags" Target="../tags/tag86.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themeOverride" Target="../theme/themeOverride36.xml"/><Relationship Id="rId6" Type="http://schemas.openxmlformats.org/officeDocument/2006/relationships/image" Target="../media/image2.png"/><Relationship Id="rId5" Type="http://schemas.openxmlformats.org/officeDocument/2006/relationships/slideMaster" Target="../slideMasters/slideMaster1.xml"/><Relationship Id="rId4" Type="http://schemas.openxmlformats.org/officeDocument/2006/relationships/tags" Target="../tags/tag89.xml"/></Relationships>
</file>

<file path=ppt/slideLayouts/_rels/slideLayout37.xml.rels><?xml version="1.0" encoding="UTF-8" standalone="yes"?>
<Relationships xmlns="http://schemas.openxmlformats.org/package/2006/relationships"><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themeOverride" Target="../theme/themeOverride37.xml"/><Relationship Id="rId6" Type="http://schemas.openxmlformats.org/officeDocument/2006/relationships/image" Target="../media/image2.png"/><Relationship Id="rId5" Type="http://schemas.openxmlformats.org/officeDocument/2006/relationships/slideMaster" Target="../slideMasters/slideMaster1.xml"/><Relationship Id="rId4" Type="http://schemas.openxmlformats.org/officeDocument/2006/relationships/tags" Target="../tags/tag92.xml"/></Relationships>
</file>

<file path=ppt/slideLayouts/_rels/slideLayout38.xml.rels><?xml version="1.0" encoding="UTF-8" standalone="yes"?>
<Relationships xmlns="http://schemas.openxmlformats.org/package/2006/relationships"><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themeOverride" Target="../theme/themeOverride38.xml"/><Relationship Id="rId6" Type="http://schemas.openxmlformats.org/officeDocument/2006/relationships/image" Target="../media/image2.png"/><Relationship Id="rId5" Type="http://schemas.openxmlformats.org/officeDocument/2006/relationships/slideMaster" Target="../slideMasters/slideMaster1.xml"/><Relationship Id="rId4" Type="http://schemas.openxmlformats.org/officeDocument/2006/relationships/tags" Target="../tags/tag95.xml"/></Relationships>
</file>

<file path=ppt/slideLayouts/_rels/slideLayout39.xml.rels><?xml version="1.0" encoding="UTF-8" standalone="yes"?>
<Relationships xmlns="http://schemas.openxmlformats.org/package/2006/relationships"><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themeOverride" Target="../theme/themeOverride39.xml"/><Relationship Id="rId5" Type="http://schemas.openxmlformats.org/officeDocument/2006/relationships/image" Target="../media/image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hemeOverride" Target="../theme/themeOverride4.xml"/><Relationship Id="rId5" Type="http://schemas.openxmlformats.org/officeDocument/2006/relationships/image" Target="../media/image2.png"/><Relationship Id="rId4"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tags" Target="../tags/tag99.xml"/><Relationship Id="rId2" Type="http://schemas.openxmlformats.org/officeDocument/2006/relationships/tags" Target="../tags/tag98.xml"/><Relationship Id="rId1" Type="http://schemas.openxmlformats.org/officeDocument/2006/relationships/themeOverride" Target="../theme/themeOverride40.xml"/><Relationship Id="rId5" Type="http://schemas.openxmlformats.org/officeDocument/2006/relationships/image" Target="../media/image2.png"/><Relationship Id="rId4"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tags" Target="../tags/tag101.xml"/><Relationship Id="rId7" Type="http://schemas.openxmlformats.org/officeDocument/2006/relationships/image" Target="../media/image2.png"/><Relationship Id="rId2" Type="http://schemas.openxmlformats.org/officeDocument/2006/relationships/tags" Target="../tags/tag100.xml"/><Relationship Id="rId1" Type="http://schemas.openxmlformats.org/officeDocument/2006/relationships/themeOverride" Target="../theme/themeOverride41.xml"/><Relationship Id="rId6" Type="http://schemas.openxmlformats.org/officeDocument/2006/relationships/slideMaster" Target="../slideMasters/slideMaster1.xml"/><Relationship Id="rId5" Type="http://schemas.openxmlformats.org/officeDocument/2006/relationships/tags" Target="../tags/tag103.xml"/><Relationship Id="rId4" Type="http://schemas.openxmlformats.org/officeDocument/2006/relationships/tags" Target="../tags/tag102.xml"/></Relationships>
</file>

<file path=ppt/slideLayouts/_rels/slideLayout4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4.xml"/><Relationship Id="rId1" Type="http://schemas.openxmlformats.org/officeDocument/2006/relationships/themeOverride" Target="../theme/themeOverride42.xml"/></Relationships>
</file>

<file path=ppt/slideLayouts/_rels/slideLayout4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5.xml"/><Relationship Id="rId1" Type="http://schemas.openxmlformats.org/officeDocument/2006/relationships/themeOverride" Target="../theme/themeOverride43.xml"/></Relationships>
</file>

<file path=ppt/slideLayouts/_rels/slideLayout4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6.xml"/><Relationship Id="rId1" Type="http://schemas.openxmlformats.org/officeDocument/2006/relationships/themeOverride" Target="../theme/themeOverride44.xml"/></Relationships>
</file>

<file path=ppt/slideLayouts/_rels/slideLayout4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7.xml"/><Relationship Id="rId1" Type="http://schemas.openxmlformats.org/officeDocument/2006/relationships/themeOverride" Target="../theme/themeOverride45.xml"/></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8.xml"/><Relationship Id="rId1" Type="http://schemas.openxmlformats.org/officeDocument/2006/relationships/themeOverride" Target="../theme/themeOverride46.xml"/></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9.xml"/><Relationship Id="rId1" Type="http://schemas.openxmlformats.org/officeDocument/2006/relationships/themeOverride" Target="../theme/themeOverride47.xml"/></Relationships>
</file>

<file path=ppt/slideLayouts/_rels/slideLayout48.xml.rels><?xml version="1.0" encoding="UTF-8" standalone="yes"?>
<Relationships xmlns="http://schemas.openxmlformats.org/package/2006/relationships"><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themeOverride" Target="../theme/themeOverride48.xml"/><Relationship Id="rId5" Type="http://schemas.openxmlformats.org/officeDocument/2006/relationships/image" Target="../media/image2.png"/><Relationship Id="rId4"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themeOverride" Target="../theme/themeOverride49.xml"/><Relationship Id="rId5" Type="http://schemas.openxmlformats.org/officeDocument/2006/relationships/image" Target="../media/image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hemeOverride" Target="../theme/themeOverride5.xml"/><Relationship Id="rId5" Type="http://schemas.openxmlformats.org/officeDocument/2006/relationships/image" Target="../media/image2.png"/><Relationship Id="rId4"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4.xml"/><Relationship Id="rId1" Type="http://schemas.openxmlformats.org/officeDocument/2006/relationships/themeOverride" Target="../theme/themeOverride50.xml"/></Relationships>
</file>

<file path=ppt/slideLayouts/_rels/slideLayout51.xml.rels><?xml version="1.0" encoding="UTF-8" standalone="yes"?>
<Relationships xmlns="http://schemas.openxmlformats.org/package/2006/relationships"><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themeOverride" Target="../theme/themeOverride51.xml"/><Relationship Id="rId5" Type="http://schemas.openxmlformats.org/officeDocument/2006/relationships/image" Target="../media/image2.png"/><Relationship Id="rId4"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7.xml"/><Relationship Id="rId1" Type="http://schemas.openxmlformats.org/officeDocument/2006/relationships/themeOverride" Target="../theme/themeOverride52.xml"/></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8.xml"/><Relationship Id="rId1" Type="http://schemas.openxmlformats.org/officeDocument/2006/relationships/themeOverride" Target="../theme/themeOverride53.xml"/></Relationships>
</file>

<file path=ppt/slideLayouts/_rels/slideLayout54.xml.rels><?xml version="1.0" encoding="UTF-8" standalone="yes"?>
<Relationships xmlns="http://schemas.openxmlformats.org/package/2006/relationships"><Relationship Id="rId3" Type="http://schemas.openxmlformats.org/officeDocument/2006/relationships/tags" Target="../tags/tag120.xml"/><Relationship Id="rId2" Type="http://schemas.openxmlformats.org/officeDocument/2006/relationships/tags" Target="../tags/tag119.xml"/><Relationship Id="rId1" Type="http://schemas.openxmlformats.org/officeDocument/2006/relationships/themeOverride" Target="../theme/themeOverride54.xml"/><Relationship Id="rId6" Type="http://schemas.openxmlformats.org/officeDocument/2006/relationships/image" Target="../media/image2.png"/><Relationship Id="rId5" Type="http://schemas.openxmlformats.org/officeDocument/2006/relationships/slideMaster" Target="../slideMasters/slideMaster1.xml"/><Relationship Id="rId4" Type="http://schemas.openxmlformats.org/officeDocument/2006/relationships/tags" Target="../tags/tag121.xml"/></Relationships>
</file>

<file path=ppt/slideLayouts/_rels/slideLayout55.xml.rels><?xml version="1.0" encoding="UTF-8" standalone="yes"?>
<Relationships xmlns="http://schemas.openxmlformats.org/package/2006/relationships"><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hemeOverride" Target="../theme/themeOverride55.xml"/><Relationship Id="rId6" Type="http://schemas.openxmlformats.org/officeDocument/2006/relationships/image" Target="../media/image2.png"/><Relationship Id="rId5" Type="http://schemas.openxmlformats.org/officeDocument/2006/relationships/slideMaster" Target="../slideMasters/slideMaster1.xml"/><Relationship Id="rId4" Type="http://schemas.openxmlformats.org/officeDocument/2006/relationships/tags" Target="../tags/tag124.xml"/></Relationships>
</file>

<file path=ppt/slideLayouts/_rels/slideLayout56.xml.rels><?xml version="1.0" encoding="UTF-8" standalone="yes"?>
<Relationships xmlns="http://schemas.openxmlformats.org/package/2006/relationships"><Relationship Id="rId3" Type="http://schemas.openxmlformats.org/officeDocument/2006/relationships/tags" Target="../tags/tag126.xml"/><Relationship Id="rId2" Type="http://schemas.openxmlformats.org/officeDocument/2006/relationships/tags" Target="../tags/tag125.xml"/><Relationship Id="rId1" Type="http://schemas.openxmlformats.org/officeDocument/2006/relationships/themeOverride" Target="../theme/themeOverride56.xml"/><Relationship Id="rId6" Type="http://schemas.openxmlformats.org/officeDocument/2006/relationships/image" Target="../media/image2.png"/><Relationship Id="rId5" Type="http://schemas.openxmlformats.org/officeDocument/2006/relationships/slideMaster" Target="../slideMasters/slideMaster1.xml"/><Relationship Id="rId4" Type="http://schemas.openxmlformats.org/officeDocument/2006/relationships/tags" Target="../tags/tag127.xml"/></Relationships>
</file>

<file path=ppt/slideLayouts/_rels/slideLayout57.xml.rels><?xml version="1.0" encoding="UTF-8" standalone="yes"?>
<Relationships xmlns="http://schemas.openxmlformats.org/package/2006/relationships"><Relationship Id="rId3" Type="http://schemas.openxmlformats.org/officeDocument/2006/relationships/tags" Target="../tags/tag129.xml"/><Relationship Id="rId2" Type="http://schemas.openxmlformats.org/officeDocument/2006/relationships/tags" Target="../tags/tag128.xml"/><Relationship Id="rId1" Type="http://schemas.openxmlformats.org/officeDocument/2006/relationships/themeOverride" Target="../theme/themeOverride57.xml"/><Relationship Id="rId6" Type="http://schemas.openxmlformats.org/officeDocument/2006/relationships/image" Target="../media/image2.png"/><Relationship Id="rId5" Type="http://schemas.openxmlformats.org/officeDocument/2006/relationships/slideMaster" Target="../slideMasters/slideMaster1.xml"/><Relationship Id="rId4" Type="http://schemas.openxmlformats.org/officeDocument/2006/relationships/tags" Target="../tags/tag130.xml"/></Relationships>
</file>

<file path=ppt/slideLayouts/_rels/slideLayout58.xml.rels><?xml version="1.0" encoding="UTF-8" standalone="yes"?>
<Relationships xmlns="http://schemas.openxmlformats.org/package/2006/relationships"><Relationship Id="rId3" Type="http://schemas.openxmlformats.org/officeDocument/2006/relationships/tags" Target="../tags/tag132.xml"/><Relationship Id="rId2" Type="http://schemas.openxmlformats.org/officeDocument/2006/relationships/tags" Target="../tags/tag131.xml"/><Relationship Id="rId1" Type="http://schemas.openxmlformats.org/officeDocument/2006/relationships/themeOverride" Target="../theme/themeOverride58.xml"/><Relationship Id="rId5" Type="http://schemas.openxmlformats.org/officeDocument/2006/relationships/image" Target="../media/image2.png"/><Relationship Id="rId4"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tags" Target="../tags/tag134.xml"/><Relationship Id="rId2" Type="http://schemas.openxmlformats.org/officeDocument/2006/relationships/tags" Target="../tags/tag133.xml"/><Relationship Id="rId1" Type="http://schemas.openxmlformats.org/officeDocument/2006/relationships/themeOverride" Target="../theme/themeOverride59.xml"/><Relationship Id="rId5" Type="http://schemas.openxmlformats.org/officeDocument/2006/relationships/image" Target="../media/image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hemeOverride" Target="../theme/themeOverride6.xml"/><Relationship Id="rId5" Type="http://schemas.openxmlformats.org/officeDocument/2006/relationships/image" Target="../media/image2.png"/><Relationship Id="rId4"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5.xml"/><Relationship Id="rId1" Type="http://schemas.openxmlformats.org/officeDocument/2006/relationships/themeOverride" Target="../theme/themeOverride60.xml"/><Relationship Id="rId4"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6.xml"/><Relationship Id="rId1" Type="http://schemas.openxmlformats.org/officeDocument/2006/relationships/themeOverride" Target="../theme/themeOverride61.xml"/><Relationship Id="rId4" Type="http://schemas.openxmlformats.org/officeDocument/2006/relationships/image" Target="../media/image2.png"/></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7.xml"/><Relationship Id="rId1" Type="http://schemas.openxmlformats.org/officeDocument/2006/relationships/themeOverride" Target="../theme/themeOverride62.xml"/><Relationship Id="rId4"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8.xml"/><Relationship Id="rId1" Type="http://schemas.openxmlformats.org/officeDocument/2006/relationships/themeOverride" Target="../theme/themeOverride63.xml"/><Relationship Id="rId4"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9.xml"/><Relationship Id="rId1" Type="http://schemas.openxmlformats.org/officeDocument/2006/relationships/themeOverride" Target="../theme/themeOverride6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hemeOverride" Target="../theme/themeOverride7.xml"/><Relationship Id="rId5" Type="http://schemas.openxmlformats.org/officeDocument/2006/relationships/image" Target="../media/image2.png"/><Relationship Id="rId4"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image" Target="../media/image2.png"/><Relationship Id="rId2" Type="http://schemas.openxmlformats.org/officeDocument/2006/relationships/tags" Target="../tags/tag22.xml"/><Relationship Id="rId1" Type="http://schemas.openxmlformats.org/officeDocument/2006/relationships/themeOverride" Target="../theme/themeOverride8.xml"/><Relationship Id="rId6" Type="http://schemas.openxmlformats.org/officeDocument/2006/relationships/slideMaster" Target="../slideMasters/slideMaster1.xml"/><Relationship Id="rId5" Type="http://schemas.openxmlformats.org/officeDocument/2006/relationships/tags" Target="../tags/tag25.xml"/><Relationship Id="rId4" Type="http://schemas.openxmlformats.org/officeDocument/2006/relationships/tags" Target="../tags/tag24.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27.xml"/><Relationship Id="rId7" Type="http://schemas.openxmlformats.org/officeDocument/2006/relationships/image" Target="../media/image2.png"/><Relationship Id="rId2" Type="http://schemas.openxmlformats.org/officeDocument/2006/relationships/tags" Target="../tags/tag26.xml"/><Relationship Id="rId1" Type="http://schemas.openxmlformats.org/officeDocument/2006/relationships/themeOverride" Target="../theme/themeOverride9.xml"/><Relationship Id="rId6" Type="http://schemas.openxmlformats.org/officeDocument/2006/relationships/slideMaster" Target="../slideMasters/slideMaster1.xml"/><Relationship Id="rId5" Type="http://schemas.openxmlformats.org/officeDocument/2006/relationships/tags" Target="../tags/tag29.xml"/><Relationship Id="rId4" Type="http://schemas.openxmlformats.org/officeDocument/2006/relationships/tags" Target="../tags/tag28.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 Color Only" preserve="1" userDrawn="1">
  <p:cSld name="Title Slide - Color Only">
    <p:bg bwMode="gray">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white">
          <a:xfrm>
            <a:off x="695325" y="1628776"/>
            <a:ext cx="9913177" cy="1296168"/>
          </a:xfrm>
        </p:spPr>
        <p:txBody>
          <a:bodyPr>
            <a:noAutofit/>
          </a:bodyPr>
          <a:lstStyle>
            <a:lvl1pPr algn="l">
              <a:lnSpc>
                <a:spcPct val="80000"/>
              </a:lnSpc>
              <a:defRPr sz="4800">
                <a:solidFill>
                  <a:srgbClr val="FFFFFF"/>
                </a:solidFill>
                <a:latin typeface="SwissReSans Light" pitchFamily="34" charset="0"/>
              </a:defRPr>
            </a:lvl1pPr>
          </a:lstStyle>
          <a:p>
            <a:r>
              <a:rPr lang="en-GB"/>
              <a:t>Click to edit Master title style</a:t>
            </a:r>
          </a:p>
        </p:txBody>
      </p:sp>
      <p:sp>
        <p:nvSpPr>
          <p:cNvPr id="3" name="Subtitle 2"/>
          <p:cNvSpPr>
            <a:spLocks noGrp="1"/>
          </p:cNvSpPr>
          <p:nvPr>
            <p:ph type="subTitle" idx="1"/>
          </p:nvPr>
        </p:nvSpPr>
        <p:spPr bwMode="white">
          <a:xfrm>
            <a:off x="695325" y="2996952"/>
            <a:ext cx="9913177" cy="288032"/>
          </a:xfrm>
          <a:prstGeom prst="rect">
            <a:avLst/>
          </a:prstGeom>
        </p:spPr>
        <p:txBody>
          <a:bodyPr/>
          <a:lstStyle>
            <a:lvl1pPr marL="0" indent="0" algn="l">
              <a:lnSpc>
                <a:spcPct val="100000"/>
              </a:lnSpc>
              <a:spcBef>
                <a:spcPts val="0"/>
              </a:spcBef>
              <a:buNone/>
              <a:defRPr sz="1800">
                <a:solidFill>
                  <a:srgbClr val="FFFFFF"/>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p>
        </p:txBody>
      </p:sp>
      <p:sp>
        <p:nvSpPr>
          <p:cNvPr id="11" name="Classification"/>
          <p:cNvSpPr txBox="1">
            <a:spLocks noChangeArrowheads="1"/>
          </p:cNvSpPr>
          <p:nvPr userDrawn="1">
            <p:custDataLst>
              <p:tags r:id="rId2"/>
            </p:custDataLst>
          </p:nvPr>
        </p:nvSpPr>
        <p:spPr bwMode="black">
          <a:xfrm>
            <a:off x="4012517" y="260350"/>
            <a:ext cx="76795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a:solidFill>
                <a:srgbClr val="283E36"/>
              </a:solidFill>
              <a:latin typeface="SwissReSans" pitchFamily="34" charset="0"/>
            </a:endParaRPr>
          </a:p>
        </p:txBody>
      </p:sp>
      <p:pic>
        <p:nvPicPr>
          <p:cNvPr id="5" name="Picture 4">
            <a:extLst>
              <a:ext uri="{FF2B5EF4-FFF2-40B4-BE49-F238E27FC236}">
                <a16:creationId xmlns:a16="http://schemas.microsoft.com/office/drawing/2014/main" id="{621C1134-143E-45E8-A2E2-382F46E6E375}"/>
              </a:ext>
            </a:extLst>
          </p:cNvPr>
          <p:cNvPicPr>
            <a:picLocks noChangeAspect="1"/>
          </p:cNvPicPr>
          <p:nvPr userDrawn="1">
            <p:custDataLst>
              <p:tags r:id="rId3"/>
            </p:custDataLst>
          </p:nvPr>
        </p:nvPicPr>
        <p:blipFill>
          <a:blip r:embed="rId5" cstate="print">
            <a:extLst>
              <a:ext uri="{28A0092B-C50C-407E-A947-70E740481C1C}">
                <a14:useLocalDpi xmlns:a14="http://schemas.microsoft.com/office/drawing/2010/main" val="0"/>
              </a:ext>
            </a:extLst>
          </a:blip>
          <a:stretch>
            <a:fillRect/>
          </a:stretch>
        </p:blipFill>
        <p:spPr bwMode="gray">
          <a:xfrm>
            <a:off x="263426" y="301052"/>
            <a:ext cx="2369821" cy="533400"/>
          </a:xfrm>
          <a:prstGeom prst="rect">
            <a:avLst/>
          </a:prstGeom>
        </p:spPr>
      </p:pic>
    </p:spTree>
    <p:extLst>
      <p:ext uri="{BB962C8B-B14F-4D97-AF65-F5344CB8AC3E}">
        <p14:creationId xmlns:p14="http://schemas.microsoft.com/office/powerpoint/2010/main" val="3131342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Section Header - Color and Number" preserve="1" userDrawn="1">
  <p:cSld name="Section Header - Color and Numb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695325" y="692150"/>
            <a:ext cx="11017250" cy="623071"/>
          </a:xfrm>
        </p:spPr>
        <p:txBody>
          <a:bodyPr vert="horz" lIns="0" tIns="0" rIns="0" bIns="0" rtlCol="0" anchor="t" anchorCtr="0">
            <a:noAutofit/>
          </a:bodyPr>
          <a:lstStyle>
            <a:lvl1pPr algn="l" defTabSz="914400" rtl="0" eaLnBrk="1" latinLnBrk="0" hangingPunct="1">
              <a:lnSpc>
                <a:spcPct val="90000"/>
              </a:lnSpc>
              <a:spcBef>
                <a:spcPct val="0"/>
              </a:spcBef>
              <a:buNone/>
              <a:defRPr lang="en-GB" sz="1600" kern="1200" dirty="0">
                <a:solidFill>
                  <a:schemeClr val="bg1"/>
                </a:solidFill>
                <a:latin typeface="SwissReSans Light" pitchFamily="34" charset="0"/>
                <a:ea typeface="+mj-ea"/>
                <a:cs typeface="+mj-cs"/>
              </a:defRPr>
            </a:lvl1pPr>
          </a:lstStyle>
          <a:p>
            <a:r>
              <a:rPr lang="en-GB"/>
              <a:t>Click to add section title</a:t>
            </a:r>
          </a:p>
        </p:txBody>
      </p:sp>
      <p:sp>
        <p:nvSpPr>
          <p:cNvPr id="10" name="Text Placeholder 9"/>
          <p:cNvSpPr>
            <a:spLocks noGrp="1"/>
          </p:cNvSpPr>
          <p:nvPr>
            <p:ph type="body" sz="quarter" idx="12" hasCustomPrompt="1"/>
          </p:nvPr>
        </p:nvSpPr>
        <p:spPr>
          <a:xfrm>
            <a:off x="460800" y="1659600"/>
            <a:ext cx="6693893" cy="4607598"/>
          </a:xfrm>
          <a:prstGeom prst="rect">
            <a:avLst/>
          </a:prstGeom>
        </p:spPr>
        <p:txBody>
          <a:bodyPr wrap="none" anchor="t" anchorCtr="0">
            <a:noAutofit/>
          </a:bodyPr>
          <a:lstStyle>
            <a:lvl1pPr marL="0" indent="0">
              <a:lnSpc>
                <a:spcPct val="100000"/>
              </a:lnSpc>
              <a:spcBef>
                <a:spcPts val="0"/>
              </a:spcBef>
              <a:buFontTx/>
              <a:buNone/>
              <a:defRPr sz="35000" b="0" spc="-1000" baseline="0">
                <a:solidFill>
                  <a:schemeClr val="bg1"/>
                </a:solidFill>
                <a:latin typeface="SwissReSans Light" panose="020B0504020202020204" pitchFamily="34" charset="0"/>
              </a:defRPr>
            </a:lvl1pPr>
            <a:lvl2pPr marL="182562" indent="0">
              <a:spcBef>
                <a:spcPts val="0"/>
              </a:spcBef>
              <a:buFontTx/>
              <a:buNone/>
              <a:defRPr sz="35000">
                <a:solidFill>
                  <a:schemeClr val="bg1"/>
                </a:solidFill>
                <a:latin typeface="SwissReSans Light" panose="020B0504020202020204" pitchFamily="34" charset="0"/>
              </a:defRPr>
            </a:lvl2pPr>
            <a:lvl3pPr marL="444500" indent="0">
              <a:spcBef>
                <a:spcPts val="0"/>
              </a:spcBef>
              <a:buFontTx/>
              <a:buNone/>
              <a:defRPr sz="35000">
                <a:solidFill>
                  <a:schemeClr val="bg1"/>
                </a:solidFill>
                <a:latin typeface="SwissReSans Light" panose="020B0504020202020204" pitchFamily="34" charset="0"/>
              </a:defRPr>
            </a:lvl3pPr>
            <a:lvl4pPr marL="715963" indent="0">
              <a:spcBef>
                <a:spcPts val="0"/>
              </a:spcBef>
              <a:buFontTx/>
              <a:buNone/>
              <a:defRPr sz="35000">
                <a:solidFill>
                  <a:schemeClr val="bg1"/>
                </a:solidFill>
                <a:latin typeface="SwissReSans Light" panose="020B0504020202020204" pitchFamily="34" charset="0"/>
              </a:defRPr>
            </a:lvl4pPr>
            <a:lvl5pPr marL="985838" indent="0">
              <a:spcBef>
                <a:spcPts val="0"/>
              </a:spcBef>
              <a:buFontTx/>
              <a:buNone/>
              <a:defRPr sz="35000">
                <a:solidFill>
                  <a:schemeClr val="bg1"/>
                </a:solidFill>
                <a:latin typeface="SwissReSans Light" panose="020B0504020202020204" pitchFamily="34" charset="0"/>
              </a:defRPr>
            </a:lvl5pPr>
          </a:lstStyle>
          <a:p>
            <a:pPr lvl="0"/>
            <a:r>
              <a:rPr lang="en-GB"/>
              <a:t>00</a:t>
            </a:r>
          </a:p>
        </p:txBody>
      </p:sp>
      <p:sp>
        <p:nvSpPr>
          <p:cNvPr id="3" name="Date Placeholder 2"/>
          <p:cNvSpPr>
            <a:spLocks noGrp="1"/>
          </p:cNvSpPr>
          <p:nvPr>
            <p:ph type="dt" sz="half" idx="13"/>
          </p:nvPr>
        </p:nvSpPr>
        <p:spPr/>
        <p:txBody>
          <a:bodyPr/>
          <a:lstStyle/>
          <a:p>
            <a:endParaRPr lang="en-GB"/>
          </a:p>
        </p:txBody>
      </p:sp>
      <p:sp>
        <p:nvSpPr>
          <p:cNvPr id="4" name="Footer Placeholder 3"/>
          <p:cNvSpPr>
            <a:spLocks noGrp="1"/>
          </p:cNvSpPr>
          <p:nvPr>
            <p:ph type="ftr" sz="quarter" idx="14"/>
          </p:nvPr>
        </p:nvSpPr>
        <p:spPr/>
        <p:txBody>
          <a:bodyPr/>
          <a:lstStyle/>
          <a:p>
            <a:endParaRPr lang="en-GB"/>
          </a:p>
        </p:txBody>
      </p:sp>
      <p:sp>
        <p:nvSpPr>
          <p:cNvPr id="8" name="Slide Number Placeholder 7"/>
          <p:cNvSpPr>
            <a:spLocks noGrp="1"/>
          </p:cNvSpPr>
          <p:nvPr>
            <p:ph type="sldNum" sz="quarter" idx="15"/>
            <p:custDataLst>
              <p:tags r:id="rId2"/>
            </p:custDataLst>
          </p:nvPr>
        </p:nvSpPr>
        <p:spPr/>
        <p:txBody>
          <a:bodyPr/>
          <a:lstStyle>
            <a:lvl1pPr>
              <a:defRPr>
                <a:solidFill>
                  <a:schemeClr val="bg1"/>
                </a:solidFill>
              </a:defRPr>
            </a:lvl1pPr>
          </a:lstStyle>
          <a:p>
            <a:fld id="{5E4D2043-7E31-4A53-BD33-72A88E682172}" type="slidenum">
              <a:rPr lang="en-GB" smtClean="0"/>
              <a:pPr/>
              <a:t>‹#›</a:t>
            </a:fld>
            <a:endParaRPr lang="en-GB"/>
          </a:p>
        </p:txBody>
      </p:sp>
      <p:sp>
        <p:nvSpPr>
          <p:cNvPr id="11" name="Classification"/>
          <p:cNvSpPr txBox="1">
            <a:spLocks noChangeArrowheads="1"/>
          </p:cNvSpPr>
          <p:nvPr userDrawn="1">
            <p:custDataLst>
              <p:tags r:id="rId3"/>
            </p:custDataLst>
          </p:nvPr>
        </p:nvSpPr>
        <p:spPr bwMode="black">
          <a:xfrm>
            <a:off x="4022173" y="260350"/>
            <a:ext cx="76795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a:solidFill>
                <a:schemeClr val="bg1"/>
              </a:solidFill>
              <a:latin typeface="SwissReSans" pitchFamily="34" charset="0"/>
            </a:endParaRPr>
          </a:p>
        </p:txBody>
      </p:sp>
      <p:sp>
        <p:nvSpPr>
          <p:cNvPr id="14" name="Footer"/>
          <p:cNvSpPr txBox="1">
            <a:spLocks/>
          </p:cNvSpPr>
          <p:nvPr userDrawn="1">
            <p:custDataLst>
              <p:tags r:id="rId4"/>
            </p:custDataLst>
          </p:nvPr>
        </p:nvSpPr>
        <p:spPr bwMode="black">
          <a:xfrm>
            <a:off x="3120661" y="6505850"/>
            <a:ext cx="7871883" cy="139700"/>
          </a:xfrm>
          <a:prstGeom prst="rect">
            <a:avLst/>
          </a:prstGeom>
        </p:spPr>
        <p:txBody>
          <a:bodyPr vert="horz" wrap="none" lIns="0" tIns="0" rIns="0" bIns="0" rtlCol="0" anchor="b" anchorCtr="0"/>
          <a:lstStyle/>
          <a:p>
            <a:pPr marL="0" algn="r" defTabSz="914400" rtl="0" eaLnBrk="1" latinLnBrk="0" hangingPunct="1"/>
            <a:r>
              <a:rPr lang="en-GB" sz="1000" b="0" kern="1200">
                <a:solidFill>
                  <a:schemeClr val="bg1"/>
                </a:solidFill>
                <a:latin typeface="SwissReSans" pitchFamily="34" charset="0"/>
                <a:ea typeface="+mn-ea"/>
                <a:cs typeface="+mn-cs"/>
              </a:rPr>
              <a:t>March 2022</a:t>
            </a:r>
          </a:p>
        </p:txBody>
      </p:sp>
      <p:pic>
        <p:nvPicPr>
          <p:cNvPr id="7" name="Picture 6">
            <a:extLst>
              <a:ext uri="{FF2B5EF4-FFF2-40B4-BE49-F238E27FC236}">
                <a16:creationId xmlns:a16="http://schemas.microsoft.com/office/drawing/2014/main" id="{BA0B6DAC-D194-40B0-B275-5AF826F36A6D}"/>
              </a:ext>
            </a:extLst>
          </p:cNvPr>
          <p:cNvPicPr>
            <a:picLocks noChangeAspect="1"/>
          </p:cNvPicPr>
          <p:nvPr userDrawn="1">
            <p:custDataLst>
              <p:tags r:id="rId5"/>
            </p:custDataLst>
          </p:nvPr>
        </p:nvPicPr>
        <p:blipFill>
          <a:blip r:embed="rId7" cstate="print">
            <a:extLst>
              <a:ext uri="{28A0092B-C50C-407E-A947-70E740481C1C}">
                <a14:useLocalDpi xmlns:a14="http://schemas.microsoft.com/office/drawing/2010/main" val="0"/>
              </a:ext>
            </a:extLst>
          </a:blip>
          <a:stretch>
            <a:fillRect/>
          </a:stretch>
        </p:blipFill>
        <p:spPr bwMode="gray">
          <a:xfrm>
            <a:off x="401751" y="6294506"/>
            <a:ext cx="1578228" cy="355228"/>
          </a:xfrm>
          <a:prstGeom prst="rect">
            <a:avLst/>
          </a:prstGeom>
        </p:spPr>
      </p:pic>
    </p:spTree>
    <p:extLst>
      <p:ext uri="{BB962C8B-B14F-4D97-AF65-F5344CB8AC3E}">
        <p14:creationId xmlns:p14="http://schemas.microsoft.com/office/powerpoint/2010/main" val="168240915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MockUp02">
    <p:spTree>
      <p:nvGrpSpPr>
        <p:cNvPr id="1" name=""/>
        <p:cNvGrpSpPr/>
        <p:nvPr/>
      </p:nvGrpSpPr>
      <p:grpSpPr>
        <a:xfrm>
          <a:off x="0" y="0"/>
          <a:ext cx="0" cy="0"/>
          <a:chOff x="0" y="0"/>
          <a:chExt cx="0" cy="0"/>
        </a:xfrm>
      </p:grpSpPr>
      <p:sp>
        <p:nvSpPr>
          <p:cNvPr id="37" name="Rectangle 36"/>
          <p:cNvSpPr/>
          <p:nvPr userDrawn="1"/>
        </p:nvSpPr>
        <p:spPr>
          <a:xfrm>
            <a:off x="0" y="4365006"/>
            <a:ext cx="12192000" cy="2492993"/>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38" name="Straight Line buttom"/>
          <p:cNvCxnSpPr/>
          <p:nvPr userDrawn="1"/>
        </p:nvCxnSpPr>
        <p:spPr>
          <a:xfrm>
            <a:off x="0" y="4365005"/>
            <a:ext cx="12192000" cy="0"/>
          </a:xfrm>
          <a:prstGeom prst="line">
            <a:avLst/>
          </a:prstGeom>
          <a:ln w="19050">
            <a:solidFill>
              <a:schemeClr val="tx1">
                <a:lumMod val="50000"/>
                <a:lumOff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8" name="Group 17"/>
          <p:cNvGrpSpPr/>
          <p:nvPr userDrawn="1"/>
        </p:nvGrpSpPr>
        <p:grpSpPr>
          <a:xfrm>
            <a:off x="4438652" y="1934377"/>
            <a:ext cx="3403643" cy="2708115"/>
            <a:chOff x="2094899" y="1081795"/>
            <a:chExt cx="4400683" cy="3501414"/>
          </a:xfrm>
        </p:grpSpPr>
        <p:sp>
          <p:nvSpPr>
            <p:cNvPr id="20" name="Rectangle 19"/>
            <p:cNvSpPr/>
            <p:nvPr/>
          </p:nvSpPr>
          <p:spPr>
            <a:xfrm>
              <a:off x="2261198" y="1247618"/>
              <a:ext cx="4081379" cy="2259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2400"/>
            </a:p>
          </p:txBody>
        </p:sp>
        <p:sp>
          <p:nvSpPr>
            <p:cNvPr id="31" name="Freeform 5"/>
            <p:cNvSpPr>
              <a:spLocks noEditPoints="1"/>
            </p:cNvSpPr>
            <p:nvPr/>
          </p:nvSpPr>
          <p:spPr bwMode="auto">
            <a:xfrm>
              <a:off x="2094899" y="1081795"/>
              <a:ext cx="4400683" cy="2608522"/>
            </a:xfrm>
            <a:custGeom>
              <a:avLst/>
              <a:gdLst/>
              <a:ahLst/>
              <a:cxnLst>
                <a:cxn ang="0">
                  <a:pos x="1757" y="0"/>
                </a:cxn>
                <a:cxn ang="0">
                  <a:pos x="921" y="0"/>
                </a:cxn>
                <a:cxn ang="0">
                  <a:pos x="893" y="0"/>
                </a:cxn>
                <a:cxn ang="0">
                  <a:pos x="56" y="0"/>
                </a:cxn>
                <a:cxn ang="0">
                  <a:pos x="0" y="47"/>
                </a:cxn>
                <a:cxn ang="0">
                  <a:pos x="0" y="1076"/>
                </a:cxn>
                <a:cxn ang="0">
                  <a:pos x="1816" y="1076"/>
                </a:cxn>
                <a:cxn ang="0">
                  <a:pos x="1816" y="47"/>
                </a:cxn>
                <a:cxn ang="0">
                  <a:pos x="1757" y="0"/>
                </a:cxn>
                <a:cxn ang="0">
                  <a:pos x="1732" y="1000"/>
                </a:cxn>
                <a:cxn ang="0">
                  <a:pos x="76" y="1000"/>
                </a:cxn>
                <a:cxn ang="0">
                  <a:pos x="76" y="68"/>
                </a:cxn>
                <a:cxn ang="0">
                  <a:pos x="1732" y="68"/>
                </a:cxn>
                <a:cxn ang="0">
                  <a:pos x="1732" y="1000"/>
                </a:cxn>
              </a:cxnLst>
              <a:rect l="0" t="0" r="r" b="b"/>
              <a:pathLst>
                <a:path w="1816" h="1076">
                  <a:moveTo>
                    <a:pt x="1757" y="0"/>
                  </a:moveTo>
                  <a:cubicBezTo>
                    <a:pt x="921" y="0"/>
                    <a:pt x="921" y="0"/>
                    <a:pt x="921" y="0"/>
                  </a:cubicBezTo>
                  <a:cubicBezTo>
                    <a:pt x="893" y="0"/>
                    <a:pt x="893" y="0"/>
                    <a:pt x="893" y="0"/>
                  </a:cubicBezTo>
                  <a:cubicBezTo>
                    <a:pt x="56" y="0"/>
                    <a:pt x="56" y="0"/>
                    <a:pt x="56" y="0"/>
                  </a:cubicBezTo>
                  <a:cubicBezTo>
                    <a:pt x="27" y="0"/>
                    <a:pt x="0" y="17"/>
                    <a:pt x="0" y="47"/>
                  </a:cubicBezTo>
                  <a:cubicBezTo>
                    <a:pt x="0" y="1076"/>
                    <a:pt x="0" y="1076"/>
                    <a:pt x="0" y="1076"/>
                  </a:cubicBezTo>
                  <a:cubicBezTo>
                    <a:pt x="1816" y="1076"/>
                    <a:pt x="1816" y="1076"/>
                    <a:pt x="1816" y="1076"/>
                  </a:cubicBezTo>
                  <a:cubicBezTo>
                    <a:pt x="1816" y="47"/>
                    <a:pt x="1816" y="47"/>
                    <a:pt x="1816" y="47"/>
                  </a:cubicBezTo>
                  <a:cubicBezTo>
                    <a:pt x="1816" y="17"/>
                    <a:pt x="1787" y="0"/>
                    <a:pt x="1757" y="0"/>
                  </a:cubicBezTo>
                  <a:moveTo>
                    <a:pt x="1732" y="1000"/>
                  </a:moveTo>
                  <a:cubicBezTo>
                    <a:pt x="76" y="1000"/>
                    <a:pt x="76" y="1000"/>
                    <a:pt x="76" y="1000"/>
                  </a:cubicBezTo>
                  <a:cubicBezTo>
                    <a:pt x="76" y="68"/>
                    <a:pt x="76" y="68"/>
                    <a:pt x="76" y="68"/>
                  </a:cubicBezTo>
                  <a:cubicBezTo>
                    <a:pt x="1732" y="68"/>
                    <a:pt x="1732" y="68"/>
                    <a:pt x="1732" y="68"/>
                  </a:cubicBezTo>
                  <a:cubicBezTo>
                    <a:pt x="1732" y="1000"/>
                    <a:pt x="1732" y="1000"/>
                    <a:pt x="1732" y="1000"/>
                  </a:cubicBezTo>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pPr algn="r" rtl="1"/>
              <a:endParaRPr lang="en-US" sz="2400"/>
            </a:p>
          </p:txBody>
        </p:sp>
        <p:sp>
          <p:nvSpPr>
            <p:cNvPr id="33" name="Freeform 23"/>
            <p:cNvSpPr>
              <a:spLocks/>
            </p:cNvSpPr>
            <p:nvPr/>
          </p:nvSpPr>
          <p:spPr bwMode="auto">
            <a:xfrm>
              <a:off x="2311744" y="1247618"/>
              <a:ext cx="3979748" cy="2259869"/>
            </a:xfrm>
            <a:custGeom>
              <a:avLst/>
              <a:gdLst/>
              <a:ahLst/>
              <a:cxnLst>
                <a:cxn ang="0">
                  <a:pos x="1872" y="0"/>
                </a:cxn>
                <a:cxn ang="0">
                  <a:pos x="0" y="0"/>
                </a:cxn>
                <a:cxn ang="0">
                  <a:pos x="1872" y="1063"/>
                </a:cxn>
                <a:cxn ang="0">
                  <a:pos x="1872" y="0"/>
                </a:cxn>
              </a:cxnLst>
              <a:rect l="0" t="0" r="r" b="b"/>
              <a:pathLst>
                <a:path w="1872" h="1063">
                  <a:moveTo>
                    <a:pt x="1872" y="0"/>
                  </a:moveTo>
                  <a:lnTo>
                    <a:pt x="0" y="0"/>
                  </a:lnTo>
                  <a:lnTo>
                    <a:pt x="1872" y="1063"/>
                  </a:lnTo>
                  <a:lnTo>
                    <a:pt x="1872" y="0"/>
                  </a:lnTo>
                  <a:close/>
                </a:path>
              </a:pathLst>
            </a:custGeom>
            <a:solidFill>
              <a:srgbClr val="FFFFFF">
                <a:alpha val="16000"/>
              </a:srgbClr>
            </a:solidFill>
            <a:ln w="9525">
              <a:noFill/>
              <a:round/>
              <a:headEnd/>
              <a:tailEnd/>
            </a:ln>
          </p:spPr>
          <p:txBody>
            <a:bodyPr vert="horz" wrap="square" lIns="91440" tIns="45720" rIns="91440" bIns="45720" numCol="1" anchor="t" anchorCtr="0" compatLnSpc="1">
              <a:prstTxWarp prst="textNoShape">
                <a:avLst/>
              </a:prstTxWarp>
            </a:bodyPr>
            <a:lstStyle/>
            <a:p>
              <a:pPr algn="r" rtl="1"/>
              <a:endParaRPr lang="en-US" sz="2400"/>
            </a:p>
          </p:txBody>
        </p:sp>
        <p:sp>
          <p:nvSpPr>
            <p:cNvPr id="34" name="Freeform 27"/>
            <p:cNvSpPr>
              <a:spLocks/>
            </p:cNvSpPr>
            <p:nvPr/>
          </p:nvSpPr>
          <p:spPr bwMode="auto">
            <a:xfrm>
              <a:off x="2094899" y="3690315"/>
              <a:ext cx="4400683" cy="397550"/>
            </a:xfrm>
            <a:custGeom>
              <a:avLst/>
              <a:gdLst/>
              <a:ahLst/>
              <a:cxnLst>
                <a:cxn ang="0">
                  <a:pos x="0" y="0"/>
                </a:cxn>
                <a:cxn ang="0">
                  <a:pos x="0" y="100"/>
                </a:cxn>
                <a:cxn ang="0">
                  <a:pos x="56" y="164"/>
                </a:cxn>
                <a:cxn ang="0">
                  <a:pos x="893" y="164"/>
                </a:cxn>
                <a:cxn ang="0">
                  <a:pos x="921" y="164"/>
                </a:cxn>
                <a:cxn ang="0">
                  <a:pos x="1757" y="164"/>
                </a:cxn>
                <a:cxn ang="0">
                  <a:pos x="1816" y="100"/>
                </a:cxn>
                <a:cxn ang="0">
                  <a:pos x="1816" y="0"/>
                </a:cxn>
                <a:cxn ang="0">
                  <a:pos x="0" y="0"/>
                </a:cxn>
              </a:cxnLst>
              <a:rect l="0" t="0" r="r" b="b"/>
              <a:pathLst>
                <a:path w="1816" h="164">
                  <a:moveTo>
                    <a:pt x="0" y="0"/>
                  </a:moveTo>
                  <a:cubicBezTo>
                    <a:pt x="0" y="100"/>
                    <a:pt x="0" y="100"/>
                    <a:pt x="0" y="100"/>
                  </a:cubicBezTo>
                  <a:cubicBezTo>
                    <a:pt x="0" y="130"/>
                    <a:pt x="27" y="164"/>
                    <a:pt x="56" y="164"/>
                  </a:cubicBezTo>
                  <a:cubicBezTo>
                    <a:pt x="893" y="164"/>
                    <a:pt x="893" y="164"/>
                    <a:pt x="893" y="164"/>
                  </a:cubicBezTo>
                  <a:cubicBezTo>
                    <a:pt x="921" y="164"/>
                    <a:pt x="921" y="164"/>
                    <a:pt x="921" y="164"/>
                  </a:cubicBezTo>
                  <a:cubicBezTo>
                    <a:pt x="1757" y="164"/>
                    <a:pt x="1757" y="164"/>
                    <a:pt x="1757" y="164"/>
                  </a:cubicBezTo>
                  <a:cubicBezTo>
                    <a:pt x="1787" y="164"/>
                    <a:pt x="1816" y="130"/>
                    <a:pt x="1816" y="100"/>
                  </a:cubicBezTo>
                  <a:cubicBezTo>
                    <a:pt x="1816" y="0"/>
                    <a:pt x="1816" y="0"/>
                    <a:pt x="1816" y="0"/>
                  </a:cubicBezTo>
                  <a:lnTo>
                    <a:pt x="0" y="0"/>
                  </a:lnTo>
                  <a:close/>
                </a:path>
              </a:pathLst>
            </a:custGeom>
            <a:gradFill>
              <a:gsLst>
                <a:gs pos="83000">
                  <a:schemeClr val="bg1">
                    <a:lumMod val="75000"/>
                  </a:schemeClr>
                </a:gs>
                <a:gs pos="54000">
                  <a:schemeClr val="bg1">
                    <a:lumMod val="85000"/>
                  </a:schemeClr>
                </a:gs>
              </a:gsLst>
              <a:lin ang="1800000" scaled="0"/>
            </a:gradFill>
            <a:ln w="9525">
              <a:noFill/>
              <a:round/>
              <a:headEnd/>
              <a:tailEnd/>
            </a:ln>
          </p:spPr>
          <p:txBody>
            <a:bodyPr vert="horz" wrap="square" lIns="91440" tIns="45720" rIns="91440" bIns="45720" numCol="1" anchor="t" anchorCtr="0" compatLnSpc="1">
              <a:prstTxWarp prst="textNoShape">
                <a:avLst/>
              </a:prstTxWarp>
            </a:bodyPr>
            <a:lstStyle/>
            <a:p>
              <a:pPr algn="r" rtl="1"/>
              <a:r>
                <a:rPr lang="en-US" sz="2400"/>
                <a:t> </a:t>
              </a:r>
            </a:p>
          </p:txBody>
        </p:sp>
        <p:sp>
          <p:nvSpPr>
            <p:cNvPr id="35" name="Freeform 29"/>
            <p:cNvSpPr>
              <a:spLocks/>
            </p:cNvSpPr>
            <p:nvPr/>
          </p:nvSpPr>
          <p:spPr bwMode="auto">
            <a:xfrm>
              <a:off x="3506519" y="4087866"/>
              <a:ext cx="1590198" cy="495343"/>
            </a:xfrm>
            <a:custGeom>
              <a:avLst/>
              <a:gdLst/>
              <a:ahLst/>
              <a:cxnLst>
                <a:cxn ang="0">
                  <a:pos x="335" y="0"/>
                </a:cxn>
                <a:cxn ang="0">
                  <a:pos x="322" y="0"/>
                </a:cxn>
                <a:cxn ang="0">
                  <a:pos x="143" y="0"/>
                </a:cxn>
                <a:cxn ang="0">
                  <a:pos x="102" y="128"/>
                </a:cxn>
                <a:cxn ang="0">
                  <a:pos x="108" y="204"/>
                </a:cxn>
                <a:cxn ang="0">
                  <a:pos x="322" y="204"/>
                </a:cxn>
                <a:cxn ang="0">
                  <a:pos x="335" y="204"/>
                </a:cxn>
                <a:cxn ang="0">
                  <a:pos x="549" y="204"/>
                </a:cxn>
                <a:cxn ang="0">
                  <a:pos x="555" y="128"/>
                </a:cxn>
                <a:cxn ang="0">
                  <a:pos x="513" y="0"/>
                </a:cxn>
                <a:cxn ang="0">
                  <a:pos x="335" y="0"/>
                </a:cxn>
              </a:cxnLst>
              <a:rect l="0" t="0" r="r" b="b"/>
              <a:pathLst>
                <a:path w="656" h="204">
                  <a:moveTo>
                    <a:pt x="335" y="0"/>
                  </a:moveTo>
                  <a:cubicBezTo>
                    <a:pt x="322" y="0"/>
                    <a:pt x="322" y="0"/>
                    <a:pt x="322" y="0"/>
                  </a:cubicBezTo>
                  <a:cubicBezTo>
                    <a:pt x="143" y="0"/>
                    <a:pt x="143" y="0"/>
                    <a:pt x="143" y="0"/>
                  </a:cubicBezTo>
                  <a:cubicBezTo>
                    <a:pt x="143" y="0"/>
                    <a:pt x="142" y="88"/>
                    <a:pt x="102" y="128"/>
                  </a:cubicBezTo>
                  <a:cubicBezTo>
                    <a:pt x="62" y="169"/>
                    <a:pt x="0" y="204"/>
                    <a:pt x="108" y="204"/>
                  </a:cubicBezTo>
                  <a:cubicBezTo>
                    <a:pt x="322" y="204"/>
                    <a:pt x="322" y="204"/>
                    <a:pt x="322" y="204"/>
                  </a:cubicBezTo>
                  <a:cubicBezTo>
                    <a:pt x="335" y="204"/>
                    <a:pt x="335" y="204"/>
                    <a:pt x="335" y="204"/>
                  </a:cubicBezTo>
                  <a:cubicBezTo>
                    <a:pt x="549" y="204"/>
                    <a:pt x="549" y="204"/>
                    <a:pt x="549" y="204"/>
                  </a:cubicBezTo>
                  <a:cubicBezTo>
                    <a:pt x="656" y="204"/>
                    <a:pt x="594" y="169"/>
                    <a:pt x="555" y="128"/>
                  </a:cubicBezTo>
                  <a:cubicBezTo>
                    <a:pt x="515" y="88"/>
                    <a:pt x="513" y="0"/>
                    <a:pt x="513" y="0"/>
                  </a:cubicBezTo>
                  <a:lnTo>
                    <a:pt x="335"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headEnd/>
              <a:tailEnd/>
            </a:ln>
          </p:spPr>
          <p:txBody>
            <a:bodyPr vert="horz" wrap="square" lIns="91440" tIns="45720" rIns="91440" bIns="45720" numCol="1" anchor="t" anchorCtr="0" compatLnSpc="1">
              <a:prstTxWarp prst="textNoShape">
                <a:avLst/>
              </a:prstTxWarp>
            </a:bodyPr>
            <a:lstStyle/>
            <a:p>
              <a:pPr algn="r" rtl="1"/>
              <a:endParaRPr lang="en-US" sz="2400"/>
            </a:p>
          </p:txBody>
        </p:sp>
      </p:grpSp>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a:p>
        </p:txBody>
      </p:sp>
      <p:sp>
        <p:nvSpPr>
          <p:cNvPr id="36" name="Picture Placeholder 7"/>
          <p:cNvSpPr>
            <a:spLocks noGrp="1"/>
          </p:cNvSpPr>
          <p:nvPr>
            <p:ph type="pic" sz="quarter" idx="10" hasCustomPrompt="1"/>
          </p:nvPr>
        </p:nvSpPr>
        <p:spPr>
          <a:xfrm>
            <a:off x="4593535" y="2062632"/>
            <a:ext cx="3090911" cy="1747861"/>
          </a:xfrm>
          <a:prstGeom prst="rect">
            <a:avLst/>
          </a:prstGeom>
          <a:ln>
            <a:noFill/>
          </a:ln>
        </p:spPr>
        <p:txBody>
          <a:bodyPr tIns="0" bIns="274320" anchor="b"/>
          <a:lstStyle>
            <a:lvl1pPr algn="ctr">
              <a:buNone/>
              <a:defRPr sz="1467">
                <a:solidFill>
                  <a:schemeClr val="tx1">
                    <a:lumMod val="50000"/>
                    <a:lumOff val="50000"/>
                  </a:schemeClr>
                </a:solidFill>
              </a:defRPr>
            </a:lvl1pPr>
          </a:lstStyle>
          <a:p>
            <a:r>
              <a:rPr lang="en-US"/>
              <a:t>Image Holder</a:t>
            </a:r>
          </a:p>
        </p:txBody>
      </p:sp>
    </p:spTree>
    <p:extLst>
      <p:ext uri="{BB962C8B-B14F-4D97-AF65-F5344CB8AC3E}">
        <p14:creationId xmlns:p14="http://schemas.microsoft.com/office/powerpoint/2010/main" val="4260800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wipe(down)">
                                      <p:cBhvr>
                                        <p:cTn id="20" dur="500"/>
                                        <p:tgtEl>
                                          <p:spTgt spid="36"/>
                                        </p:tgtEl>
                                      </p:cBhvr>
                                    </p:animEffect>
                                  </p:childTnLst>
                                </p:cTn>
                              </p:par>
                            </p:childTnLst>
                          </p:cTn>
                        </p:par>
                        <p:par>
                          <p:cTn id="21" fill="hold">
                            <p:stCondLst>
                              <p:cond delay="2000"/>
                            </p:stCondLst>
                            <p:childTnLst>
                              <p:par>
                                <p:cTn id="22" presetID="2" presetClass="entr" presetSubtype="4" accel="50000" decel="50000" fill="hold" grpId="0" nodeType="after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500" fill="hold"/>
                                        <p:tgtEl>
                                          <p:spTgt spid="37"/>
                                        </p:tgtEl>
                                        <p:attrNameLst>
                                          <p:attrName>ppt_x</p:attrName>
                                        </p:attrNameLst>
                                      </p:cBhvr>
                                      <p:tavLst>
                                        <p:tav tm="0">
                                          <p:val>
                                            <p:strVal val="#ppt_x"/>
                                          </p:val>
                                        </p:tav>
                                        <p:tav tm="100000">
                                          <p:val>
                                            <p:strVal val="#ppt_x"/>
                                          </p:val>
                                        </p:tav>
                                      </p:tavLst>
                                    </p:anim>
                                    <p:anim calcmode="lin" valueType="num">
                                      <p:cBhvr additive="base">
                                        <p:cTn id="25" dur="500" fill="hold"/>
                                        <p:tgtEl>
                                          <p:spTgt spid="37"/>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13" presetClass="entr" presetSubtype="16" fill="hold" nodeType="after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plus(in)">
                                      <p:cBhvr>
                                        <p:cTn id="2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36" grpId="0"/>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MockUp4">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a:p>
        </p:txBody>
      </p:sp>
      <p:cxnSp>
        <p:nvCxnSpPr>
          <p:cNvPr id="18" name="Straight Line buttom"/>
          <p:cNvCxnSpPr/>
          <p:nvPr userDrawn="1"/>
        </p:nvCxnSpPr>
        <p:spPr>
          <a:xfrm>
            <a:off x="0" y="4363412"/>
            <a:ext cx="12192000" cy="0"/>
          </a:xfrm>
          <a:prstGeom prst="line">
            <a:avLst/>
          </a:prstGeom>
          <a:ln w="19050">
            <a:solidFill>
              <a:schemeClr val="tx1">
                <a:lumMod val="50000"/>
                <a:lumOff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p:cNvSpPr/>
          <p:nvPr userDrawn="1"/>
        </p:nvSpPr>
        <p:spPr>
          <a:xfrm>
            <a:off x="0" y="4365006"/>
            <a:ext cx="12192000" cy="249299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31" name="Group 29"/>
          <p:cNvGrpSpPr/>
          <p:nvPr userDrawn="1"/>
        </p:nvGrpSpPr>
        <p:grpSpPr>
          <a:xfrm>
            <a:off x="903452" y="1431958"/>
            <a:ext cx="2196983" cy="4642471"/>
            <a:chOff x="3189614" y="1562392"/>
            <a:chExt cx="1474916" cy="3116662"/>
          </a:xfrm>
          <a:effectLst/>
        </p:grpSpPr>
        <p:sp>
          <p:nvSpPr>
            <p:cNvPr id="33" name="Freeform 32"/>
            <p:cNvSpPr/>
            <p:nvPr/>
          </p:nvSpPr>
          <p:spPr>
            <a:xfrm>
              <a:off x="3205386" y="1579715"/>
              <a:ext cx="1459144" cy="3099339"/>
            </a:xfrm>
            <a:custGeom>
              <a:avLst/>
              <a:gdLst>
                <a:gd name="connsiteX0" fmla="*/ 0 w 1459144"/>
                <a:gd name="connsiteY0" fmla="*/ 176060 h 3099339"/>
                <a:gd name="connsiteX1" fmla="*/ 51567 w 1459144"/>
                <a:gd name="connsiteY1" fmla="*/ 51567 h 3099339"/>
                <a:gd name="connsiteX2" fmla="*/ 176060 w 1459144"/>
                <a:gd name="connsiteY2" fmla="*/ 0 h 3099339"/>
                <a:gd name="connsiteX3" fmla="*/ 1283084 w 1459144"/>
                <a:gd name="connsiteY3" fmla="*/ 0 h 3099339"/>
                <a:gd name="connsiteX4" fmla="*/ 1407577 w 1459144"/>
                <a:gd name="connsiteY4" fmla="*/ 51567 h 3099339"/>
                <a:gd name="connsiteX5" fmla="*/ 1459144 w 1459144"/>
                <a:gd name="connsiteY5" fmla="*/ 176060 h 3099339"/>
                <a:gd name="connsiteX6" fmla="*/ 1459144 w 1459144"/>
                <a:gd name="connsiteY6" fmla="*/ 2923279 h 3099339"/>
                <a:gd name="connsiteX7" fmla="*/ 1407577 w 1459144"/>
                <a:gd name="connsiteY7" fmla="*/ 3047772 h 3099339"/>
                <a:gd name="connsiteX8" fmla="*/ 1283084 w 1459144"/>
                <a:gd name="connsiteY8" fmla="*/ 3099339 h 3099339"/>
                <a:gd name="connsiteX9" fmla="*/ 176060 w 1459144"/>
                <a:gd name="connsiteY9" fmla="*/ 3099339 h 3099339"/>
                <a:gd name="connsiteX10" fmla="*/ 51567 w 1459144"/>
                <a:gd name="connsiteY10" fmla="*/ 3047772 h 3099339"/>
                <a:gd name="connsiteX11" fmla="*/ 0 w 1459144"/>
                <a:gd name="connsiteY11" fmla="*/ 2923279 h 3099339"/>
                <a:gd name="connsiteX12" fmla="*/ 0 w 1459144"/>
                <a:gd name="connsiteY12" fmla="*/ 176060 h 309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9144" h="3099339">
                  <a:moveTo>
                    <a:pt x="0" y="176060"/>
                  </a:moveTo>
                  <a:cubicBezTo>
                    <a:pt x="0" y="129366"/>
                    <a:pt x="18549" y="84584"/>
                    <a:pt x="51567" y="51567"/>
                  </a:cubicBezTo>
                  <a:cubicBezTo>
                    <a:pt x="84585" y="18549"/>
                    <a:pt x="129366" y="0"/>
                    <a:pt x="176060" y="0"/>
                  </a:cubicBezTo>
                  <a:lnTo>
                    <a:pt x="1283084" y="0"/>
                  </a:lnTo>
                  <a:cubicBezTo>
                    <a:pt x="1329778" y="0"/>
                    <a:pt x="1374560" y="18549"/>
                    <a:pt x="1407577" y="51567"/>
                  </a:cubicBezTo>
                  <a:cubicBezTo>
                    <a:pt x="1440595" y="84585"/>
                    <a:pt x="1459144" y="129366"/>
                    <a:pt x="1459144" y="176060"/>
                  </a:cubicBezTo>
                  <a:lnTo>
                    <a:pt x="1459144" y="2923279"/>
                  </a:lnTo>
                  <a:cubicBezTo>
                    <a:pt x="1459144" y="2969973"/>
                    <a:pt x="1440595" y="3014755"/>
                    <a:pt x="1407577" y="3047772"/>
                  </a:cubicBezTo>
                  <a:cubicBezTo>
                    <a:pt x="1374559" y="3080790"/>
                    <a:pt x="1329778" y="3099339"/>
                    <a:pt x="1283084" y="3099339"/>
                  </a:cubicBezTo>
                  <a:lnTo>
                    <a:pt x="176060" y="3099339"/>
                  </a:lnTo>
                  <a:cubicBezTo>
                    <a:pt x="129366" y="3099339"/>
                    <a:pt x="84584" y="3080790"/>
                    <a:pt x="51567" y="3047772"/>
                  </a:cubicBezTo>
                  <a:cubicBezTo>
                    <a:pt x="18549" y="3014754"/>
                    <a:pt x="0" y="2969973"/>
                    <a:pt x="0" y="2923279"/>
                  </a:cubicBezTo>
                  <a:lnTo>
                    <a:pt x="0" y="176060"/>
                  </a:lnTo>
                  <a:close/>
                </a:path>
              </a:pathLst>
            </a:cu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34" name="Group 20"/>
            <p:cNvGrpSpPr/>
            <p:nvPr/>
          </p:nvGrpSpPr>
          <p:grpSpPr>
            <a:xfrm>
              <a:off x="3189738" y="1991495"/>
              <a:ext cx="23663" cy="645898"/>
              <a:chOff x="3392428" y="1951545"/>
              <a:chExt cx="27432" cy="735419"/>
            </a:xfrm>
          </p:grpSpPr>
          <p:sp>
            <p:nvSpPr>
              <p:cNvPr id="40" name="Rectangle 39"/>
              <p:cNvSpPr/>
              <p:nvPr/>
            </p:nvSpPr>
            <p:spPr>
              <a:xfrm>
                <a:off x="3392428" y="1951545"/>
                <a:ext cx="18288" cy="17282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1" name="Rectangle 40"/>
              <p:cNvSpPr/>
              <p:nvPr/>
            </p:nvSpPr>
            <p:spPr>
              <a:xfrm>
                <a:off x="3401572" y="2289545"/>
                <a:ext cx="18288" cy="11887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2" name="Rectangle 41"/>
              <p:cNvSpPr/>
              <p:nvPr/>
            </p:nvSpPr>
            <p:spPr>
              <a:xfrm>
                <a:off x="3401572" y="2568092"/>
                <a:ext cx="18288" cy="11887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5" name="Freeform 34"/>
            <p:cNvSpPr/>
            <p:nvPr/>
          </p:nvSpPr>
          <p:spPr>
            <a:xfrm>
              <a:off x="3806686" y="4332856"/>
              <a:ext cx="256543" cy="261216"/>
            </a:xfrm>
            <a:custGeom>
              <a:avLst/>
              <a:gdLst>
                <a:gd name="connsiteX0" fmla="*/ 0 w 256543"/>
                <a:gd name="connsiteY0" fmla="*/ 130608 h 261216"/>
                <a:gd name="connsiteX1" fmla="*/ 36755 w 256543"/>
                <a:gd name="connsiteY1" fmla="*/ 39091 h 261216"/>
                <a:gd name="connsiteX2" fmla="*/ 128272 w 256543"/>
                <a:gd name="connsiteY2" fmla="*/ 0 h 261216"/>
                <a:gd name="connsiteX3" fmla="*/ 219789 w 256543"/>
                <a:gd name="connsiteY3" fmla="*/ 39091 h 261216"/>
                <a:gd name="connsiteX4" fmla="*/ 256544 w 256543"/>
                <a:gd name="connsiteY4" fmla="*/ 130608 h 261216"/>
                <a:gd name="connsiteX5" fmla="*/ 219789 w 256543"/>
                <a:gd name="connsiteY5" fmla="*/ 222125 h 261216"/>
                <a:gd name="connsiteX6" fmla="*/ 128272 w 256543"/>
                <a:gd name="connsiteY6" fmla="*/ 261216 h 261216"/>
                <a:gd name="connsiteX7" fmla="*/ 36755 w 256543"/>
                <a:gd name="connsiteY7" fmla="*/ 222125 h 261216"/>
                <a:gd name="connsiteX8" fmla="*/ 0 w 256543"/>
                <a:gd name="connsiteY8" fmla="*/ 130608 h 26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543" h="261216">
                  <a:moveTo>
                    <a:pt x="0" y="130608"/>
                  </a:moveTo>
                  <a:cubicBezTo>
                    <a:pt x="0" y="96377"/>
                    <a:pt x="13199" y="63514"/>
                    <a:pt x="36755" y="39091"/>
                  </a:cubicBezTo>
                  <a:cubicBezTo>
                    <a:pt x="60874" y="14086"/>
                    <a:pt x="93851" y="0"/>
                    <a:pt x="128272" y="0"/>
                  </a:cubicBezTo>
                  <a:cubicBezTo>
                    <a:pt x="162693" y="0"/>
                    <a:pt x="195670" y="14086"/>
                    <a:pt x="219789" y="39091"/>
                  </a:cubicBezTo>
                  <a:cubicBezTo>
                    <a:pt x="243346" y="63514"/>
                    <a:pt x="256544" y="96377"/>
                    <a:pt x="256544" y="130608"/>
                  </a:cubicBezTo>
                  <a:cubicBezTo>
                    <a:pt x="256544" y="164839"/>
                    <a:pt x="243345" y="197702"/>
                    <a:pt x="219789" y="222125"/>
                  </a:cubicBezTo>
                  <a:cubicBezTo>
                    <a:pt x="195670" y="247130"/>
                    <a:pt x="162693" y="261216"/>
                    <a:pt x="128272" y="261216"/>
                  </a:cubicBezTo>
                  <a:cubicBezTo>
                    <a:pt x="93851" y="261216"/>
                    <a:pt x="60874" y="247130"/>
                    <a:pt x="36755" y="222125"/>
                  </a:cubicBezTo>
                  <a:cubicBezTo>
                    <a:pt x="13198" y="197702"/>
                    <a:pt x="0" y="164839"/>
                    <a:pt x="0" y="130608"/>
                  </a:cubicBezTo>
                  <a:close/>
                </a:path>
              </a:pathLst>
            </a:cu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6" name="Freeform 35"/>
            <p:cNvSpPr/>
            <p:nvPr/>
          </p:nvSpPr>
          <p:spPr>
            <a:xfrm>
              <a:off x="3306742" y="1997538"/>
              <a:ext cx="1256433" cy="2276759"/>
            </a:xfrm>
            <a:custGeom>
              <a:avLst/>
              <a:gdLst>
                <a:gd name="connsiteX0" fmla="*/ 0 w 1256433"/>
                <a:gd name="connsiteY0" fmla="*/ 0 h 2276759"/>
                <a:gd name="connsiteX1" fmla="*/ 1256433 w 1256433"/>
                <a:gd name="connsiteY1" fmla="*/ 0 h 2276759"/>
                <a:gd name="connsiteX2" fmla="*/ 1256433 w 1256433"/>
                <a:gd name="connsiteY2" fmla="*/ 2276759 h 2276759"/>
                <a:gd name="connsiteX3" fmla="*/ 0 w 1256433"/>
                <a:gd name="connsiteY3" fmla="*/ 2276759 h 2276759"/>
                <a:gd name="connsiteX4" fmla="*/ 0 w 1256433"/>
                <a:gd name="connsiteY4" fmla="*/ 0 h 2276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3" h="2276759">
                  <a:moveTo>
                    <a:pt x="0" y="0"/>
                  </a:moveTo>
                  <a:lnTo>
                    <a:pt x="1256433" y="0"/>
                  </a:lnTo>
                  <a:lnTo>
                    <a:pt x="1256433" y="2276759"/>
                  </a:lnTo>
                  <a:lnTo>
                    <a:pt x="0" y="2276759"/>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Freeform 36"/>
            <p:cNvSpPr/>
            <p:nvPr/>
          </p:nvSpPr>
          <p:spPr>
            <a:xfrm>
              <a:off x="3796931" y="1824436"/>
              <a:ext cx="276054" cy="32124"/>
            </a:xfrm>
            <a:custGeom>
              <a:avLst/>
              <a:gdLst>
                <a:gd name="connsiteX0" fmla="*/ 0 w 276054"/>
                <a:gd name="connsiteY0" fmla="*/ 16062 h 32124"/>
                <a:gd name="connsiteX1" fmla="*/ 4704 w 276054"/>
                <a:gd name="connsiteY1" fmla="*/ 4704 h 32124"/>
                <a:gd name="connsiteX2" fmla="*/ 16062 w 276054"/>
                <a:gd name="connsiteY2" fmla="*/ 0 h 32124"/>
                <a:gd name="connsiteX3" fmla="*/ 259992 w 276054"/>
                <a:gd name="connsiteY3" fmla="*/ 0 h 32124"/>
                <a:gd name="connsiteX4" fmla="*/ 271350 w 276054"/>
                <a:gd name="connsiteY4" fmla="*/ 4704 h 32124"/>
                <a:gd name="connsiteX5" fmla="*/ 276054 w 276054"/>
                <a:gd name="connsiteY5" fmla="*/ 16062 h 32124"/>
                <a:gd name="connsiteX6" fmla="*/ 276054 w 276054"/>
                <a:gd name="connsiteY6" fmla="*/ 16062 h 32124"/>
                <a:gd name="connsiteX7" fmla="*/ 271350 w 276054"/>
                <a:gd name="connsiteY7" fmla="*/ 27420 h 32124"/>
                <a:gd name="connsiteX8" fmla="*/ 259992 w 276054"/>
                <a:gd name="connsiteY8" fmla="*/ 32124 h 32124"/>
                <a:gd name="connsiteX9" fmla="*/ 16062 w 276054"/>
                <a:gd name="connsiteY9" fmla="*/ 32124 h 32124"/>
                <a:gd name="connsiteX10" fmla="*/ 4704 w 276054"/>
                <a:gd name="connsiteY10" fmla="*/ 27420 h 32124"/>
                <a:gd name="connsiteX11" fmla="*/ 0 w 276054"/>
                <a:gd name="connsiteY11" fmla="*/ 16062 h 3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054" h="32124">
                  <a:moveTo>
                    <a:pt x="0" y="16062"/>
                  </a:moveTo>
                  <a:cubicBezTo>
                    <a:pt x="0" y="11802"/>
                    <a:pt x="1692" y="7717"/>
                    <a:pt x="4704" y="4704"/>
                  </a:cubicBezTo>
                  <a:cubicBezTo>
                    <a:pt x="7716" y="1692"/>
                    <a:pt x="11802" y="0"/>
                    <a:pt x="16062" y="0"/>
                  </a:cubicBezTo>
                  <a:lnTo>
                    <a:pt x="259992" y="0"/>
                  </a:lnTo>
                  <a:cubicBezTo>
                    <a:pt x="264252" y="0"/>
                    <a:pt x="268337" y="1692"/>
                    <a:pt x="271350" y="4704"/>
                  </a:cubicBezTo>
                  <a:cubicBezTo>
                    <a:pt x="274362" y="7716"/>
                    <a:pt x="276054" y="11802"/>
                    <a:pt x="276054" y="16062"/>
                  </a:cubicBezTo>
                  <a:lnTo>
                    <a:pt x="276054" y="16062"/>
                  </a:lnTo>
                  <a:cubicBezTo>
                    <a:pt x="276054" y="20322"/>
                    <a:pt x="274362" y="24407"/>
                    <a:pt x="271350" y="27420"/>
                  </a:cubicBezTo>
                  <a:cubicBezTo>
                    <a:pt x="268338" y="30432"/>
                    <a:pt x="264252" y="32124"/>
                    <a:pt x="259992" y="32124"/>
                  </a:cubicBezTo>
                  <a:lnTo>
                    <a:pt x="16062" y="32124"/>
                  </a:lnTo>
                  <a:cubicBezTo>
                    <a:pt x="11802" y="32124"/>
                    <a:pt x="7717" y="30432"/>
                    <a:pt x="4704" y="27420"/>
                  </a:cubicBezTo>
                  <a:cubicBezTo>
                    <a:pt x="1692" y="24408"/>
                    <a:pt x="0" y="20322"/>
                    <a:pt x="0" y="16062"/>
                  </a:cubicBezTo>
                  <a:close/>
                </a:path>
              </a:pathLst>
            </a:cu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Freeform 37"/>
            <p:cNvSpPr/>
            <p:nvPr/>
          </p:nvSpPr>
          <p:spPr>
            <a:xfrm>
              <a:off x="3911556" y="1704426"/>
              <a:ext cx="46804" cy="47657"/>
            </a:xfrm>
            <a:custGeom>
              <a:avLst/>
              <a:gdLst>
                <a:gd name="connsiteX0" fmla="*/ 0 w 46804"/>
                <a:gd name="connsiteY0" fmla="*/ 23829 h 47657"/>
                <a:gd name="connsiteX1" fmla="*/ 6705 w 46804"/>
                <a:gd name="connsiteY1" fmla="*/ 7132 h 47657"/>
                <a:gd name="connsiteX2" fmla="*/ 23402 w 46804"/>
                <a:gd name="connsiteY2" fmla="*/ 0 h 47657"/>
                <a:gd name="connsiteX3" fmla="*/ 40099 w 46804"/>
                <a:gd name="connsiteY3" fmla="*/ 7132 h 47657"/>
                <a:gd name="connsiteX4" fmla="*/ 46804 w 46804"/>
                <a:gd name="connsiteY4" fmla="*/ 23829 h 47657"/>
                <a:gd name="connsiteX5" fmla="*/ 40099 w 46804"/>
                <a:gd name="connsiteY5" fmla="*/ 40526 h 47657"/>
                <a:gd name="connsiteX6" fmla="*/ 23402 w 46804"/>
                <a:gd name="connsiteY6" fmla="*/ 47658 h 47657"/>
                <a:gd name="connsiteX7" fmla="*/ 6705 w 46804"/>
                <a:gd name="connsiteY7" fmla="*/ 40526 h 47657"/>
                <a:gd name="connsiteX8" fmla="*/ 0 w 46804"/>
                <a:gd name="connsiteY8" fmla="*/ 23829 h 4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804" h="47657">
                  <a:moveTo>
                    <a:pt x="0" y="23829"/>
                  </a:moveTo>
                  <a:cubicBezTo>
                    <a:pt x="0" y="17584"/>
                    <a:pt x="2408" y="11588"/>
                    <a:pt x="6705" y="7132"/>
                  </a:cubicBezTo>
                  <a:cubicBezTo>
                    <a:pt x="11105" y="2570"/>
                    <a:pt x="17122" y="0"/>
                    <a:pt x="23402" y="0"/>
                  </a:cubicBezTo>
                  <a:cubicBezTo>
                    <a:pt x="29682" y="0"/>
                    <a:pt x="35698" y="2570"/>
                    <a:pt x="40099" y="7132"/>
                  </a:cubicBezTo>
                  <a:cubicBezTo>
                    <a:pt x="44397" y="11588"/>
                    <a:pt x="46804" y="17583"/>
                    <a:pt x="46804" y="23829"/>
                  </a:cubicBezTo>
                  <a:cubicBezTo>
                    <a:pt x="46804" y="30074"/>
                    <a:pt x="44396" y="36070"/>
                    <a:pt x="40099" y="40526"/>
                  </a:cubicBezTo>
                  <a:cubicBezTo>
                    <a:pt x="35699" y="45088"/>
                    <a:pt x="29682" y="47658"/>
                    <a:pt x="23402" y="47658"/>
                  </a:cubicBezTo>
                  <a:cubicBezTo>
                    <a:pt x="17122" y="47658"/>
                    <a:pt x="11106" y="45088"/>
                    <a:pt x="6705" y="40526"/>
                  </a:cubicBezTo>
                  <a:cubicBezTo>
                    <a:pt x="2407" y="36070"/>
                    <a:pt x="0" y="30075"/>
                    <a:pt x="0" y="23829"/>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9" name="Freeform 38"/>
            <p:cNvSpPr/>
            <p:nvPr/>
          </p:nvSpPr>
          <p:spPr>
            <a:xfrm>
              <a:off x="4293042" y="1562392"/>
              <a:ext cx="198758" cy="40154"/>
            </a:xfrm>
            <a:custGeom>
              <a:avLst/>
              <a:gdLst>
                <a:gd name="connsiteX0" fmla="*/ 0 w 198758"/>
                <a:gd name="connsiteY0" fmla="*/ 0 h 40154"/>
                <a:gd name="connsiteX1" fmla="*/ 198758 w 198758"/>
                <a:gd name="connsiteY1" fmla="*/ 0 h 40154"/>
                <a:gd name="connsiteX2" fmla="*/ 198758 w 198758"/>
                <a:gd name="connsiteY2" fmla="*/ 40154 h 40154"/>
                <a:gd name="connsiteX3" fmla="*/ 0 w 198758"/>
                <a:gd name="connsiteY3" fmla="*/ 40154 h 40154"/>
                <a:gd name="connsiteX4" fmla="*/ 0 w 198758"/>
                <a:gd name="connsiteY4" fmla="*/ 0 h 40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758" h="40154">
                  <a:moveTo>
                    <a:pt x="0" y="0"/>
                  </a:moveTo>
                  <a:lnTo>
                    <a:pt x="198758" y="0"/>
                  </a:lnTo>
                  <a:lnTo>
                    <a:pt x="198758" y="40154"/>
                  </a:lnTo>
                  <a:lnTo>
                    <a:pt x="0" y="40154"/>
                  </a:lnTo>
                  <a:lnTo>
                    <a:pt x="0"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pic>
        <p:nvPicPr>
          <p:cNvPr id="44" name="Picture 43" descr="shadow.png"/>
          <p:cNvPicPr>
            <a:picLocks noChangeAspect="1"/>
          </p:cNvPicPr>
          <p:nvPr userDrawn="1"/>
        </p:nvPicPr>
        <p:blipFill>
          <a:blip r:embed="rId2" cstate="print">
            <a:biLevel thresh="50000"/>
          </a:blip>
          <a:stretch>
            <a:fillRect/>
          </a:stretch>
        </p:blipFill>
        <p:spPr>
          <a:xfrm>
            <a:off x="501393" y="6074429"/>
            <a:ext cx="3094309" cy="317500"/>
          </a:xfrm>
          <a:prstGeom prst="rect">
            <a:avLst/>
          </a:prstGeom>
        </p:spPr>
      </p:pic>
      <p:sp>
        <p:nvSpPr>
          <p:cNvPr id="45" name="Picture Placeholder 7"/>
          <p:cNvSpPr>
            <a:spLocks noGrp="1"/>
          </p:cNvSpPr>
          <p:nvPr>
            <p:ph type="pic" sz="quarter" idx="10" hasCustomPrompt="1"/>
          </p:nvPr>
        </p:nvSpPr>
        <p:spPr>
          <a:xfrm>
            <a:off x="1077921" y="2085073"/>
            <a:ext cx="1871539" cy="3386444"/>
          </a:xfrm>
          <a:prstGeom prst="rect">
            <a:avLst/>
          </a:prstGeom>
          <a:ln>
            <a:noFill/>
          </a:ln>
        </p:spPr>
        <p:txBody>
          <a:bodyPr bIns="457200" anchor="b"/>
          <a:lstStyle>
            <a:lvl1pPr algn="ctr">
              <a:buNone/>
              <a:defRPr sz="1467">
                <a:solidFill>
                  <a:schemeClr val="tx1">
                    <a:lumMod val="50000"/>
                    <a:lumOff val="50000"/>
                  </a:schemeClr>
                </a:solidFill>
              </a:defRPr>
            </a:lvl1pPr>
          </a:lstStyle>
          <a:p>
            <a:r>
              <a:rPr lang="en-US"/>
              <a:t>Image Holder</a:t>
            </a:r>
          </a:p>
        </p:txBody>
      </p:sp>
    </p:spTree>
    <p:extLst>
      <p:ext uri="{BB962C8B-B14F-4D97-AF65-F5344CB8AC3E}">
        <p14:creationId xmlns:p14="http://schemas.microsoft.com/office/powerpoint/2010/main" val="319071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3" presetClass="entr" presetSubtype="16"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plus(in)">
                                      <p:cBhvr>
                                        <p:cTn id="20" dur="500"/>
                                        <p:tgtEl>
                                          <p:spTgt spid="18"/>
                                        </p:tgtEl>
                                      </p:cBhvr>
                                    </p:animEffect>
                                  </p:childTnLst>
                                </p:cTn>
                              </p:par>
                            </p:childTnLst>
                          </p:cTn>
                        </p:par>
                        <p:par>
                          <p:cTn id="21" fill="hold">
                            <p:stCondLst>
                              <p:cond delay="2000"/>
                            </p:stCondLst>
                            <p:childTnLst>
                              <p:par>
                                <p:cTn id="22" presetID="2" presetClass="entr" presetSubtype="4" accel="50000" decel="50000" fill="hold" nodeType="after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500" fill="hold"/>
                                        <p:tgtEl>
                                          <p:spTgt spid="31"/>
                                        </p:tgtEl>
                                        <p:attrNameLst>
                                          <p:attrName>ppt_x</p:attrName>
                                        </p:attrNameLst>
                                      </p:cBhvr>
                                      <p:tavLst>
                                        <p:tav tm="0">
                                          <p:val>
                                            <p:strVal val="#ppt_x"/>
                                          </p:val>
                                        </p:tav>
                                        <p:tav tm="100000">
                                          <p:val>
                                            <p:strVal val="#ppt_x"/>
                                          </p:val>
                                        </p:tav>
                                      </p:tavLst>
                                    </p:anim>
                                    <p:anim calcmode="lin" valueType="num">
                                      <p:cBhvr additive="base">
                                        <p:cTn id="25" dur="500" fill="hold"/>
                                        <p:tgtEl>
                                          <p:spTgt spid="31"/>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2" presetClass="entr" presetSubtype="4" accel="50000" decel="50000" fill="hold" nodeType="afterEffect">
                                  <p:stCondLst>
                                    <p:cond delay="0"/>
                                  </p:stCondLst>
                                  <p:childTnLst>
                                    <p:set>
                                      <p:cBhvr>
                                        <p:cTn id="28" dur="1" fill="hold">
                                          <p:stCondLst>
                                            <p:cond delay="0"/>
                                          </p:stCondLst>
                                        </p:cTn>
                                        <p:tgtEl>
                                          <p:spTgt spid="44"/>
                                        </p:tgtEl>
                                        <p:attrNameLst>
                                          <p:attrName>style.visibility</p:attrName>
                                        </p:attrNameLst>
                                      </p:cBhvr>
                                      <p:to>
                                        <p:strVal val="visible"/>
                                      </p:to>
                                    </p:set>
                                    <p:anim calcmode="lin" valueType="num">
                                      <p:cBhvr additive="base">
                                        <p:cTn id="29" dur="500" fill="hold"/>
                                        <p:tgtEl>
                                          <p:spTgt spid="44"/>
                                        </p:tgtEl>
                                        <p:attrNameLst>
                                          <p:attrName>ppt_x</p:attrName>
                                        </p:attrNameLst>
                                      </p:cBhvr>
                                      <p:tavLst>
                                        <p:tav tm="0">
                                          <p:val>
                                            <p:strVal val="#ppt_x"/>
                                          </p:val>
                                        </p:tav>
                                        <p:tav tm="100000">
                                          <p:val>
                                            <p:strVal val="#ppt_x"/>
                                          </p:val>
                                        </p:tav>
                                      </p:tavLst>
                                    </p:anim>
                                    <p:anim calcmode="lin" valueType="num">
                                      <p:cBhvr additive="base">
                                        <p:cTn id="30" dur="500" fill="hold"/>
                                        <p:tgtEl>
                                          <p:spTgt spid="44"/>
                                        </p:tgtEl>
                                        <p:attrNameLst>
                                          <p:attrName>ppt_y</p:attrName>
                                        </p:attrNameLst>
                                      </p:cBhvr>
                                      <p:tavLst>
                                        <p:tav tm="0">
                                          <p:val>
                                            <p:strVal val="1+#ppt_h/2"/>
                                          </p:val>
                                        </p:tav>
                                        <p:tav tm="100000">
                                          <p:val>
                                            <p:strVal val="#ppt_y"/>
                                          </p:val>
                                        </p:tav>
                                      </p:tavLst>
                                    </p:anim>
                                  </p:childTnLst>
                                </p:cTn>
                              </p:par>
                            </p:childTnLst>
                          </p:cTn>
                        </p:par>
                        <p:par>
                          <p:cTn id="31" fill="hold">
                            <p:stCondLst>
                              <p:cond delay="3000"/>
                            </p:stCondLst>
                            <p:childTnLst>
                              <p:par>
                                <p:cTn id="32" presetID="22" presetClass="entr" presetSubtype="4" fill="hold" grpId="0" nodeType="after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wipe(down)">
                                      <p:cBhvr>
                                        <p:cTn id="34"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0" grpId="0" animBg="1"/>
      <p:bldP spid="45" grpId="0"/>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MockUp5">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a:p>
        </p:txBody>
      </p:sp>
      <p:grpSp>
        <p:nvGrpSpPr>
          <p:cNvPr id="21" name="Group 20"/>
          <p:cNvGrpSpPr/>
          <p:nvPr userDrawn="1"/>
        </p:nvGrpSpPr>
        <p:grpSpPr>
          <a:xfrm>
            <a:off x="5558336" y="1602393"/>
            <a:ext cx="5867577" cy="4668552"/>
            <a:chOff x="2094899" y="1081795"/>
            <a:chExt cx="4400683" cy="3501414"/>
          </a:xfrm>
        </p:grpSpPr>
        <p:sp>
          <p:nvSpPr>
            <p:cNvPr id="22" name="Rectangle 21"/>
            <p:cNvSpPr/>
            <p:nvPr/>
          </p:nvSpPr>
          <p:spPr>
            <a:xfrm>
              <a:off x="2261198" y="1247618"/>
              <a:ext cx="4081379" cy="2259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Freeform 5"/>
            <p:cNvSpPr>
              <a:spLocks noEditPoints="1"/>
            </p:cNvSpPr>
            <p:nvPr/>
          </p:nvSpPr>
          <p:spPr bwMode="auto">
            <a:xfrm>
              <a:off x="2094899" y="1081795"/>
              <a:ext cx="4400683" cy="2608522"/>
            </a:xfrm>
            <a:custGeom>
              <a:avLst/>
              <a:gdLst/>
              <a:ahLst/>
              <a:cxnLst>
                <a:cxn ang="0">
                  <a:pos x="1757" y="0"/>
                </a:cxn>
                <a:cxn ang="0">
                  <a:pos x="921" y="0"/>
                </a:cxn>
                <a:cxn ang="0">
                  <a:pos x="893" y="0"/>
                </a:cxn>
                <a:cxn ang="0">
                  <a:pos x="56" y="0"/>
                </a:cxn>
                <a:cxn ang="0">
                  <a:pos x="0" y="47"/>
                </a:cxn>
                <a:cxn ang="0">
                  <a:pos x="0" y="1076"/>
                </a:cxn>
                <a:cxn ang="0">
                  <a:pos x="1816" y="1076"/>
                </a:cxn>
                <a:cxn ang="0">
                  <a:pos x="1816" y="47"/>
                </a:cxn>
                <a:cxn ang="0">
                  <a:pos x="1757" y="0"/>
                </a:cxn>
                <a:cxn ang="0">
                  <a:pos x="1732" y="1000"/>
                </a:cxn>
                <a:cxn ang="0">
                  <a:pos x="76" y="1000"/>
                </a:cxn>
                <a:cxn ang="0">
                  <a:pos x="76" y="68"/>
                </a:cxn>
                <a:cxn ang="0">
                  <a:pos x="1732" y="68"/>
                </a:cxn>
                <a:cxn ang="0">
                  <a:pos x="1732" y="1000"/>
                </a:cxn>
              </a:cxnLst>
              <a:rect l="0" t="0" r="r" b="b"/>
              <a:pathLst>
                <a:path w="1816" h="1076">
                  <a:moveTo>
                    <a:pt x="1757" y="0"/>
                  </a:moveTo>
                  <a:cubicBezTo>
                    <a:pt x="921" y="0"/>
                    <a:pt x="921" y="0"/>
                    <a:pt x="921" y="0"/>
                  </a:cubicBezTo>
                  <a:cubicBezTo>
                    <a:pt x="893" y="0"/>
                    <a:pt x="893" y="0"/>
                    <a:pt x="893" y="0"/>
                  </a:cubicBezTo>
                  <a:cubicBezTo>
                    <a:pt x="56" y="0"/>
                    <a:pt x="56" y="0"/>
                    <a:pt x="56" y="0"/>
                  </a:cubicBezTo>
                  <a:cubicBezTo>
                    <a:pt x="27" y="0"/>
                    <a:pt x="0" y="17"/>
                    <a:pt x="0" y="47"/>
                  </a:cubicBezTo>
                  <a:cubicBezTo>
                    <a:pt x="0" y="1076"/>
                    <a:pt x="0" y="1076"/>
                    <a:pt x="0" y="1076"/>
                  </a:cubicBezTo>
                  <a:cubicBezTo>
                    <a:pt x="1816" y="1076"/>
                    <a:pt x="1816" y="1076"/>
                    <a:pt x="1816" y="1076"/>
                  </a:cubicBezTo>
                  <a:cubicBezTo>
                    <a:pt x="1816" y="47"/>
                    <a:pt x="1816" y="47"/>
                    <a:pt x="1816" y="47"/>
                  </a:cubicBezTo>
                  <a:cubicBezTo>
                    <a:pt x="1816" y="17"/>
                    <a:pt x="1787" y="0"/>
                    <a:pt x="1757" y="0"/>
                  </a:cubicBezTo>
                  <a:moveTo>
                    <a:pt x="1732" y="1000"/>
                  </a:moveTo>
                  <a:cubicBezTo>
                    <a:pt x="76" y="1000"/>
                    <a:pt x="76" y="1000"/>
                    <a:pt x="76" y="1000"/>
                  </a:cubicBezTo>
                  <a:cubicBezTo>
                    <a:pt x="76" y="68"/>
                    <a:pt x="76" y="68"/>
                    <a:pt x="76" y="68"/>
                  </a:cubicBezTo>
                  <a:cubicBezTo>
                    <a:pt x="1732" y="68"/>
                    <a:pt x="1732" y="68"/>
                    <a:pt x="1732" y="68"/>
                  </a:cubicBezTo>
                  <a:cubicBezTo>
                    <a:pt x="1732" y="1000"/>
                    <a:pt x="1732" y="1000"/>
                    <a:pt x="1732" y="1000"/>
                  </a:cubicBezTo>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4" name="Freeform 23"/>
            <p:cNvSpPr>
              <a:spLocks/>
            </p:cNvSpPr>
            <p:nvPr/>
          </p:nvSpPr>
          <p:spPr bwMode="auto">
            <a:xfrm>
              <a:off x="2311744" y="1247618"/>
              <a:ext cx="3979748" cy="2259869"/>
            </a:xfrm>
            <a:custGeom>
              <a:avLst/>
              <a:gdLst/>
              <a:ahLst/>
              <a:cxnLst>
                <a:cxn ang="0">
                  <a:pos x="1872" y="0"/>
                </a:cxn>
                <a:cxn ang="0">
                  <a:pos x="0" y="0"/>
                </a:cxn>
                <a:cxn ang="0">
                  <a:pos x="1872" y="1063"/>
                </a:cxn>
                <a:cxn ang="0">
                  <a:pos x="1872" y="0"/>
                </a:cxn>
              </a:cxnLst>
              <a:rect l="0" t="0" r="r" b="b"/>
              <a:pathLst>
                <a:path w="1872" h="1063">
                  <a:moveTo>
                    <a:pt x="1872" y="0"/>
                  </a:moveTo>
                  <a:lnTo>
                    <a:pt x="0" y="0"/>
                  </a:lnTo>
                  <a:lnTo>
                    <a:pt x="1872" y="1063"/>
                  </a:lnTo>
                  <a:lnTo>
                    <a:pt x="1872" y="0"/>
                  </a:lnTo>
                  <a:close/>
                </a:path>
              </a:pathLst>
            </a:custGeom>
            <a:solidFill>
              <a:srgbClr val="FFFFFF">
                <a:alpha val="16000"/>
              </a:srgbClr>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25" name="Freeform 27"/>
            <p:cNvSpPr>
              <a:spLocks/>
            </p:cNvSpPr>
            <p:nvPr/>
          </p:nvSpPr>
          <p:spPr bwMode="auto">
            <a:xfrm>
              <a:off x="2094899" y="3690315"/>
              <a:ext cx="4400683" cy="397550"/>
            </a:xfrm>
            <a:custGeom>
              <a:avLst/>
              <a:gdLst/>
              <a:ahLst/>
              <a:cxnLst>
                <a:cxn ang="0">
                  <a:pos x="0" y="0"/>
                </a:cxn>
                <a:cxn ang="0">
                  <a:pos x="0" y="100"/>
                </a:cxn>
                <a:cxn ang="0">
                  <a:pos x="56" y="164"/>
                </a:cxn>
                <a:cxn ang="0">
                  <a:pos x="893" y="164"/>
                </a:cxn>
                <a:cxn ang="0">
                  <a:pos x="921" y="164"/>
                </a:cxn>
                <a:cxn ang="0">
                  <a:pos x="1757" y="164"/>
                </a:cxn>
                <a:cxn ang="0">
                  <a:pos x="1816" y="100"/>
                </a:cxn>
                <a:cxn ang="0">
                  <a:pos x="1816" y="0"/>
                </a:cxn>
                <a:cxn ang="0">
                  <a:pos x="0" y="0"/>
                </a:cxn>
              </a:cxnLst>
              <a:rect l="0" t="0" r="r" b="b"/>
              <a:pathLst>
                <a:path w="1816" h="164">
                  <a:moveTo>
                    <a:pt x="0" y="0"/>
                  </a:moveTo>
                  <a:cubicBezTo>
                    <a:pt x="0" y="100"/>
                    <a:pt x="0" y="100"/>
                    <a:pt x="0" y="100"/>
                  </a:cubicBezTo>
                  <a:cubicBezTo>
                    <a:pt x="0" y="130"/>
                    <a:pt x="27" y="164"/>
                    <a:pt x="56" y="164"/>
                  </a:cubicBezTo>
                  <a:cubicBezTo>
                    <a:pt x="893" y="164"/>
                    <a:pt x="893" y="164"/>
                    <a:pt x="893" y="164"/>
                  </a:cubicBezTo>
                  <a:cubicBezTo>
                    <a:pt x="921" y="164"/>
                    <a:pt x="921" y="164"/>
                    <a:pt x="921" y="164"/>
                  </a:cubicBezTo>
                  <a:cubicBezTo>
                    <a:pt x="1757" y="164"/>
                    <a:pt x="1757" y="164"/>
                    <a:pt x="1757" y="164"/>
                  </a:cubicBezTo>
                  <a:cubicBezTo>
                    <a:pt x="1787" y="164"/>
                    <a:pt x="1816" y="130"/>
                    <a:pt x="1816" y="100"/>
                  </a:cubicBezTo>
                  <a:cubicBezTo>
                    <a:pt x="1816" y="0"/>
                    <a:pt x="1816" y="0"/>
                    <a:pt x="1816" y="0"/>
                  </a:cubicBezTo>
                  <a:lnTo>
                    <a:pt x="0" y="0"/>
                  </a:lnTo>
                  <a:close/>
                </a:path>
              </a:pathLst>
            </a:custGeom>
            <a:gradFill>
              <a:gsLst>
                <a:gs pos="83000">
                  <a:schemeClr val="bg1">
                    <a:lumMod val="75000"/>
                  </a:schemeClr>
                </a:gs>
                <a:gs pos="54000">
                  <a:schemeClr val="bg1">
                    <a:lumMod val="85000"/>
                  </a:schemeClr>
                </a:gs>
              </a:gsLst>
              <a:lin ang="1800000" scaled="0"/>
            </a:gradFill>
            <a:ln w="9525">
              <a:noFill/>
              <a:round/>
              <a:headEnd/>
              <a:tailEnd/>
            </a:ln>
          </p:spPr>
          <p:txBody>
            <a:bodyPr vert="horz" wrap="square" lIns="91440" tIns="45720" rIns="91440" bIns="45720" numCol="1" anchor="t" anchorCtr="0" compatLnSpc="1">
              <a:prstTxWarp prst="textNoShape">
                <a:avLst/>
              </a:prstTxWarp>
            </a:bodyPr>
            <a:lstStyle/>
            <a:p>
              <a:r>
                <a:rPr lang="en-US" sz="2400"/>
                <a:t> </a:t>
              </a:r>
            </a:p>
          </p:txBody>
        </p:sp>
        <p:sp>
          <p:nvSpPr>
            <p:cNvPr id="26" name="Freeform 29"/>
            <p:cNvSpPr>
              <a:spLocks/>
            </p:cNvSpPr>
            <p:nvPr/>
          </p:nvSpPr>
          <p:spPr bwMode="auto">
            <a:xfrm>
              <a:off x="3506519" y="4087866"/>
              <a:ext cx="1590198" cy="495343"/>
            </a:xfrm>
            <a:custGeom>
              <a:avLst/>
              <a:gdLst/>
              <a:ahLst/>
              <a:cxnLst>
                <a:cxn ang="0">
                  <a:pos x="335" y="0"/>
                </a:cxn>
                <a:cxn ang="0">
                  <a:pos x="322" y="0"/>
                </a:cxn>
                <a:cxn ang="0">
                  <a:pos x="143" y="0"/>
                </a:cxn>
                <a:cxn ang="0">
                  <a:pos x="102" y="128"/>
                </a:cxn>
                <a:cxn ang="0">
                  <a:pos x="108" y="204"/>
                </a:cxn>
                <a:cxn ang="0">
                  <a:pos x="322" y="204"/>
                </a:cxn>
                <a:cxn ang="0">
                  <a:pos x="335" y="204"/>
                </a:cxn>
                <a:cxn ang="0">
                  <a:pos x="549" y="204"/>
                </a:cxn>
                <a:cxn ang="0">
                  <a:pos x="555" y="128"/>
                </a:cxn>
                <a:cxn ang="0">
                  <a:pos x="513" y="0"/>
                </a:cxn>
                <a:cxn ang="0">
                  <a:pos x="335" y="0"/>
                </a:cxn>
              </a:cxnLst>
              <a:rect l="0" t="0" r="r" b="b"/>
              <a:pathLst>
                <a:path w="656" h="204">
                  <a:moveTo>
                    <a:pt x="335" y="0"/>
                  </a:moveTo>
                  <a:cubicBezTo>
                    <a:pt x="322" y="0"/>
                    <a:pt x="322" y="0"/>
                    <a:pt x="322" y="0"/>
                  </a:cubicBezTo>
                  <a:cubicBezTo>
                    <a:pt x="143" y="0"/>
                    <a:pt x="143" y="0"/>
                    <a:pt x="143" y="0"/>
                  </a:cubicBezTo>
                  <a:cubicBezTo>
                    <a:pt x="143" y="0"/>
                    <a:pt x="142" y="88"/>
                    <a:pt x="102" y="128"/>
                  </a:cubicBezTo>
                  <a:cubicBezTo>
                    <a:pt x="62" y="169"/>
                    <a:pt x="0" y="204"/>
                    <a:pt x="108" y="204"/>
                  </a:cubicBezTo>
                  <a:cubicBezTo>
                    <a:pt x="322" y="204"/>
                    <a:pt x="322" y="204"/>
                    <a:pt x="322" y="204"/>
                  </a:cubicBezTo>
                  <a:cubicBezTo>
                    <a:pt x="335" y="204"/>
                    <a:pt x="335" y="204"/>
                    <a:pt x="335" y="204"/>
                  </a:cubicBezTo>
                  <a:cubicBezTo>
                    <a:pt x="549" y="204"/>
                    <a:pt x="549" y="204"/>
                    <a:pt x="549" y="204"/>
                  </a:cubicBezTo>
                  <a:cubicBezTo>
                    <a:pt x="656" y="204"/>
                    <a:pt x="594" y="169"/>
                    <a:pt x="555" y="128"/>
                  </a:cubicBezTo>
                  <a:cubicBezTo>
                    <a:pt x="515" y="88"/>
                    <a:pt x="513" y="0"/>
                    <a:pt x="513" y="0"/>
                  </a:cubicBezTo>
                  <a:lnTo>
                    <a:pt x="335"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grpSp>
      <p:sp>
        <p:nvSpPr>
          <p:cNvPr id="27" name="Picture Placeholder 7"/>
          <p:cNvSpPr>
            <a:spLocks noGrp="1"/>
          </p:cNvSpPr>
          <p:nvPr>
            <p:ph type="pic" sz="quarter" idx="10" hasCustomPrompt="1"/>
          </p:nvPr>
        </p:nvSpPr>
        <p:spPr>
          <a:xfrm>
            <a:off x="5808961" y="1823491"/>
            <a:ext cx="5344831" cy="3013159"/>
          </a:xfrm>
          <a:prstGeom prst="rect">
            <a:avLst/>
          </a:prstGeom>
          <a:ln>
            <a:noFill/>
          </a:ln>
        </p:spPr>
        <p:txBody>
          <a:bodyPr bIns="457200" anchor="b"/>
          <a:lstStyle>
            <a:lvl1pPr algn="ctr">
              <a:buNone/>
              <a:defRPr sz="1467">
                <a:solidFill>
                  <a:schemeClr val="tx1">
                    <a:lumMod val="50000"/>
                    <a:lumOff val="50000"/>
                  </a:schemeClr>
                </a:solidFill>
              </a:defRPr>
            </a:lvl1pPr>
          </a:lstStyle>
          <a:p>
            <a:r>
              <a:rPr lang="en-US"/>
              <a:t>Image Holder</a:t>
            </a:r>
          </a:p>
        </p:txBody>
      </p:sp>
    </p:spTree>
    <p:extLst>
      <p:ext uri="{BB962C8B-B14F-4D97-AF65-F5344CB8AC3E}">
        <p14:creationId xmlns:p14="http://schemas.microsoft.com/office/powerpoint/2010/main" val="3260993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down)">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7" grpId="0"/>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MockUp6">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a:p>
        </p:txBody>
      </p:sp>
      <p:grpSp>
        <p:nvGrpSpPr>
          <p:cNvPr id="13" name="Group 12"/>
          <p:cNvGrpSpPr/>
          <p:nvPr userDrawn="1"/>
        </p:nvGrpSpPr>
        <p:grpSpPr>
          <a:xfrm>
            <a:off x="3878174" y="1674245"/>
            <a:ext cx="4435653" cy="5748840"/>
            <a:chOff x="2908630" y="1255684"/>
            <a:chExt cx="3326740" cy="4311630"/>
          </a:xfrm>
        </p:grpSpPr>
        <p:grpSp>
          <p:nvGrpSpPr>
            <p:cNvPr id="14" name="Group 66"/>
            <p:cNvGrpSpPr/>
            <p:nvPr/>
          </p:nvGrpSpPr>
          <p:grpSpPr>
            <a:xfrm>
              <a:off x="2908630" y="1255684"/>
              <a:ext cx="3326740" cy="4311630"/>
              <a:chOff x="1208088" y="2017712"/>
              <a:chExt cx="1206500" cy="1563688"/>
            </a:xfrm>
          </p:grpSpPr>
          <p:sp>
            <p:nvSpPr>
              <p:cNvPr id="18" name="Rectangle 6"/>
              <p:cNvSpPr>
                <a:spLocks noChangeArrowheads="1"/>
              </p:cNvSpPr>
              <p:nvPr/>
            </p:nvSpPr>
            <p:spPr bwMode="auto">
              <a:xfrm>
                <a:off x="1319213" y="2152650"/>
                <a:ext cx="969963" cy="1296988"/>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2400"/>
              </a:p>
            </p:txBody>
          </p:sp>
          <p:sp>
            <p:nvSpPr>
              <p:cNvPr id="19" name="Rectangle 7"/>
              <p:cNvSpPr>
                <a:spLocks noChangeArrowheads="1"/>
              </p:cNvSpPr>
              <p:nvPr/>
            </p:nvSpPr>
            <p:spPr bwMode="auto">
              <a:xfrm>
                <a:off x="1319213" y="2152650"/>
                <a:ext cx="969963" cy="12969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sz="2400"/>
              </a:p>
            </p:txBody>
          </p:sp>
          <p:sp>
            <p:nvSpPr>
              <p:cNvPr id="20" name="Freeform 8"/>
              <p:cNvSpPr>
                <a:spLocks noEditPoints="1"/>
              </p:cNvSpPr>
              <p:nvPr/>
            </p:nvSpPr>
            <p:spPr bwMode="auto">
              <a:xfrm>
                <a:off x="1208088" y="2017712"/>
                <a:ext cx="1206500" cy="1563688"/>
              </a:xfrm>
              <a:custGeom>
                <a:avLst/>
                <a:gdLst/>
                <a:ahLst/>
                <a:cxnLst>
                  <a:cxn ang="0">
                    <a:pos x="666" y="35"/>
                  </a:cxn>
                  <a:cxn ang="0">
                    <a:pos x="631" y="0"/>
                  </a:cxn>
                  <a:cxn ang="0">
                    <a:pos x="34" y="0"/>
                  </a:cxn>
                  <a:cxn ang="0">
                    <a:pos x="0" y="35"/>
                  </a:cxn>
                  <a:cxn ang="0">
                    <a:pos x="0" y="829"/>
                  </a:cxn>
                  <a:cxn ang="0">
                    <a:pos x="34" y="864"/>
                  </a:cxn>
                  <a:cxn ang="0">
                    <a:pos x="631" y="864"/>
                  </a:cxn>
                  <a:cxn ang="0">
                    <a:pos x="666" y="829"/>
                  </a:cxn>
                  <a:cxn ang="0">
                    <a:pos x="666" y="35"/>
                  </a:cxn>
                  <a:cxn ang="0">
                    <a:pos x="597" y="791"/>
                  </a:cxn>
                  <a:cxn ang="0">
                    <a:pos x="66" y="791"/>
                  </a:cxn>
                  <a:cxn ang="0">
                    <a:pos x="66" y="76"/>
                  </a:cxn>
                  <a:cxn ang="0">
                    <a:pos x="597" y="76"/>
                  </a:cxn>
                  <a:cxn ang="0">
                    <a:pos x="597" y="791"/>
                  </a:cxn>
                </a:cxnLst>
                <a:rect l="0" t="0" r="r" b="b"/>
                <a:pathLst>
                  <a:path w="666" h="864">
                    <a:moveTo>
                      <a:pt x="666" y="35"/>
                    </a:moveTo>
                    <a:cubicBezTo>
                      <a:pt x="666" y="16"/>
                      <a:pt x="650" y="0"/>
                      <a:pt x="631" y="0"/>
                    </a:cubicBezTo>
                    <a:cubicBezTo>
                      <a:pt x="34" y="0"/>
                      <a:pt x="34" y="0"/>
                      <a:pt x="34" y="0"/>
                    </a:cubicBezTo>
                    <a:cubicBezTo>
                      <a:pt x="15" y="0"/>
                      <a:pt x="0" y="16"/>
                      <a:pt x="0" y="35"/>
                    </a:cubicBezTo>
                    <a:cubicBezTo>
                      <a:pt x="0" y="829"/>
                      <a:pt x="0" y="829"/>
                      <a:pt x="0" y="829"/>
                    </a:cubicBezTo>
                    <a:cubicBezTo>
                      <a:pt x="0" y="849"/>
                      <a:pt x="15" y="864"/>
                      <a:pt x="34" y="864"/>
                    </a:cubicBezTo>
                    <a:cubicBezTo>
                      <a:pt x="631" y="864"/>
                      <a:pt x="631" y="864"/>
                      <a:pt x="631" y="864"/>
                    </a:cubicBezTo>
                    <a:cubicBezTo>
                      <a:pt x="650" y="864"/>
                      <a:pt x="666" y="849"/>
                      <a:pt x="666" y="829"/>
                    </a:cubicBezTo>
                    <a:cubicBezTo>
                      <a:pt x="666" y="35"/>
                      <a:pt x="666" y="35"/>
                      <a:pt x="666" y="35"/>
                    </a:cubicBezTo>
                    <a:moveTo>
                      <a:pt x="597" y="791"/>
                    </a:moveTo>
                    <a:cubicBezTo>
                      <a:pt x="66" y="791"/>
                      <a:pt x="66" y="791"/>
                      <a:pt x="66" y="791"/>
                    </a:cubicBezTo>
                    <a:cubicBezTo>
                      <a:pt x="66" y="76"/>
                      <a:pt x="66" y="76"/>
                      <a:pt x="66" y="76"/>
                    </a:cubicBezTo>
                    <a:cubicBezTo>
                      <a:pt x="597" y="76"/>
                      <a:pt x="597" y="76"/>
                      <a:pt x="597" y="76"/>
                    </a:cubicBezTo>
                    <a:cubicBezTo>
                      <a:pt x="597" y="791"/>
                      <a:pt x="597" y="791"/>
                      <a:pt x="597" y="791"/>
                    </a:cubicBezTo>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grpSp>
        <p:sp>
          <p:nvSpPr>
            <p:cNvPr id="15" name="Oval 14"/>
            <p:cNvSpPr/>
            <p:nvPr/>
          </p:nvSpPr>
          <p:spPr>
            <a:xfrm>
              <a:off x="4471627" y="1357124"/>
              <a:ext cx="200746" cy="2007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8" name="Picture Placeholder 7"/>
          <p:cNvSpPr>
            <a:spLocks noGrp="1"/>
          </p:cNvSpPr>
          <p:nvPr>
            <p:ph type="pic" sz="quarter" idx="10" hasCustomPrompt="1"/>
          </p:nvPr>
        </p:nvSpPr>
        <p:spPr>
          <a:xfrm>
            <a:off x="4286721" y="2170340"/>
            <a:ext cx="3566033" cy="4768328"/>
          </a:xfrm>
          <a:prstGeom prst="rect">
            <a:avLst/>
          </a:prstGeom>
          <a:ln>
            <a:noFill/>
          </a:ln>
        </p:spPr>
        <p:txBody>
          <a:bodyPr bIns="457200" anchor="b"/>
          <a:lstStyle>
            <a:lvl1pPr algn="ctr">
              <a:buNone/>
              <a:defRPr sz="1467">
                <a:solidFill>
                  <a:schemeClr val="tx1">
                    <a:lumMod val="50000"/>
                    <a:lumOff val="50000"/>
                  </a:schemeClr>
                </a:solidFill>
              </a:defRPr>
            </a:lvl1pPr>
          </a:lstStyle>
          <a:p>
            <a:r>
              <a:rPr lang="en-US"/>
              <a:t>Image Holder</a:t>
            </a:r>
          </a:p>
        </p:txBody>
      </p:sp>
    </p:spTree>
    <p:extLst>
      <p:ext uri="{BB962C8B-B14F-4D97-AF65-F5344CB8AC3E}">
        <p14:creationId xmlns:p14="http://schemas.microsoft.com/office/powerpoint/2010/main" val="213711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down)">
                                      <p:cBhvr>
                                        <p:cTn id="2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8" grpId="0"/>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MockUp7">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a:p>
        </p:txBody>
      </p:sp>
      <p:grpSp>
        <p:nvGrpSpPr>
          <p:cNvPr id="41" name="Group 300"/>
          <p:cNvGrpSpPr/>
          <p:nvPr userDrawn="1"/>
        </p:nvGrpSpPr>
        <p:grpSpPr>
          <a:xfrm>
            <a:off x="996304" y="1975549"/>
            <a:ext cx="5176696" cy="2707424"/>
            <a:chOff x="2844800" y="1304396"/>
            <a:chExt cx="2803525" cy="1466250"/>
          </a:xfrm>
        </p:grpSpPr>
        <p:grpSp>
          <p:nvGrpSpPr>
            <p:cNvPr id="42" name="Group 44"/>
            <p:cNvGrpSpPr/>
            <p:nvPr/>
          </p:nvGrpSpPr>
          <p:grpSpPr>
            <a:xfrm>
              <a:off x="3209925" y="1304396"/>
              <a:ext cx="2073275" cy="1397000"/>
              <a:chOff x="4843457" y="992546"/>
              <a:chExt cx="2073275" cy="1397000"/>
            </a:xfrm>
          </p:grpSpPr>
          <p:sp>
            <p:nvSpPr>
              <p:cNvPr id="47" name="Freeform 12"/>
              <p:cNvSpPr>
                <a:spLocks/>
              </p:cNvSpPr>
              <p:nvPr/>
            </p:nvSpPr>
            <p:spPr bwMode="auto">
              <a:xfrm>
                <a:off x="4843457" y="992546"/>
                <a:ext cx="2073275" cy="1397000"/>
              </a:xfrm>
              <a:custGeom>
                <a:avLst/>
                <a:gdLst/>
                <a:ahLst/>
                <a:cxnLst>
                  <a:cxn ang="0">
                    <a:pos x="1146" y="737"/>
                  </a:cxn>
                  <a:cxn ang="0">
                    <a:pos x="1120" y="772"/>
                  </a:cxn>
                  <a:cxn ang="0">
                    <a:pos x="26" y="772"/>
                  </a:cxn>
                  <a:cxn ang="0">
                    <a:pos x="0" y="737"/>
                  </a:cxn>
                  <a:cxn ang="0">
                    <a:pos x="0" y="35"/>
                  </a:cxn>
                  <a:cxn ang="0">
                    <a:pos x="26" y="0"/>
                  </a:cxn>
                  <a:cxn ang="0">
                    <a:pos x="1120" y="0"/>
                  </a:cxn>
                  <a:cxn ang="0">
                    <a:pos x="1146" y="35"/>
                  </a:cxn>
                  <a:cxn ang="0">
                    <a:pos x="1146" y="737"/>
                  </a:cxn>
                </a:cxnLst>
                <a:rect l="0" t="0" r="r" b="b"/>
                <a:pathLst>
                  <a:path w="1146" h="772">
                    <a:moveTo>
                      <a:pt x="1146" y="737"/>
                    </a:moveTo>
                    <a:cubicBezTo>
                      <a:pt x="1146" y="756"/>
                      <a:pt x="1134" y="772"/>
                      <a:pt x="1120" y="772"/>
                    </a:cubicBezTo>
                    <a:cubicBezTo>
                      <a:pt x="26" y="772"/>
                      <a:pt x="26" y="772"/>
                      <a:pt x="26" y="772"/>
                    </a:cubicBezTo>
                    <a:cubicBezTo>
                      <a:pt x="12" y="772"/>
                      <a:pt x="0" y="756"/>
                      <a:pt x="0" y="737"/>
                    </a:cubicBezTo>
                    <a:cubicBezTo>
                      <a:pt x="0" y="35"/>
                      <a:pt x="0" y="35"/>
                      <a:pt x="0" y="35"/>
                    </a:cubicBezTo>
                    <a:cubicBezTo>
                      <a:pt x="0" y="16"/>
                      <a:pt x="12" y="0"/>
                      <a:pt x="26" y="0"/>
                    </a:cubicBezTo>
                    <a:cubicBezTo>
                      <a:pt x="1120" y="0"/>
                      <a:pt x="1120" y="0"/>
                      <a:pt x="1120" y="0"/>
                    </a:cubicBezTo>
                    <a:cubicBezTo>
                      <a:pt x="1134" y="0"/>
                      <a:pt x="1146" y="16"/>
                      <a:pt x="1146" y="35"/>
                    </a:cubicBezTo>
                    <a:cubicBezTo>
                      <a:pt x="1146" y="737"/>
                      <a:pt x="1146" y="737"/>
                      <a:pt x="1146" y="737"/>
                    </a:cubicBezTo>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48" name="Rectangle 13"/>
              <p:cNvSpPr>
                <a:spLocks noChangeArrowheads="1"/>
              </p:cNvSpPr>
              <p:nvPr/>
            </p:nvSpPr>
            <p:spPr bwMode="auto">
              <a:xfrm>
                <a:off x="4926007" y="1068746"/>
                <a:ext cx="1914525" cy="1181100"/>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2400"/>
              </a:p>
            </p:txBody>
          </p:sp>
          <p:sp>
            <p:nvSpPr>
              <p:cNvPr id="49" name="Freeform 21"/>
              <p:cNvSpPr>
                <a:spLocks/>
              </p:cNvSpPr>
              <p:nvPr/>
            </p:nvSpPr>
            <p:spPr bwMode="auto">
              <a:xfrm>
                <a:off x="4936351" y="1068746"/>
                <a:ext cx="1901825" cy="1089025"/>
              </a:xfrm>
              <a:custGeom>
                <a:avLst/>
                <a:gdLst/>
                <a:ahLst/>
                <a:cxnLst>
                  <a:cxn ang="0">
                    <a:pos x="1198" y="0"/>
                  </a:cxn>
                  <a:cxn ang="0">
                    <a:pos x="0" y="0"/>
                  </a:cxn>
                  <a:cxn ang="0">
                    <a:pos x="1198" y="686"/>
                  </a:cxn>
                  <a:cxn ang="0">
                    <a:pos x="1198" y="0"/>
                  </a:cxn>
                </a:cxnLst>
                <a:rect l="0" t="0" r="r" b="b"/>
                <a:pathLst>
                  <a:path w="1198" h="686">
                    <a:moveTo>
                      <a:pt x="1198" y="0"/>
                    </a:moveTo>
                    <a:lnTo>
                      <a:pt x="0" y="0"/>
                    </a:lnTo>
                    <a:lnTo>
                      <a:pt x="1198" y="686"/>
                    </a:lnTo>
                    <a:lnTo>
                      <a:pt x="1198" y="0"/>
                    </a:lnTo>
                    <a:close/>
                  </a:path>
                </a:pathLst>
              </a:custGeom>
              <a:solidFill>
                <a:schemeClr val="bg1">
                  <a:alpha val="23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grpSp>
        <p:grpSp>
          <p:nvGrpSpPr>
            <p:cNvPr id="43" name="Group 43"/>
            <p:cNvGrpSpPr/>
            <p:nvPr/>
          </p:nvGrpSpPr>
          <p:grpSpPr>
            <a:xfrm>
              <a:off x="2844800" y="2648409"/>
              <a:ext cx="2803525" cy="122237"/>
              <a:chOff x="4462463" y="2425701"/>
              <a:chExt cx="2803525" cy="122237"/>
            </a:xfrm>
          </p:grpSpPr>
          <p:sp>
            <p:nvSpPr>
              <p:cNvPr id="44" name="Freeform 15"/>
              <p:cNvSpPr>
                <a:spLocks/>
              </p:cNvSpPr>
              <p:nvPr/>
            </p:nvSpPr>
            <p:spPr bwMode="auto">
              <a:xfrm>
                <a:off x="4462463" y="2481263"/>
                <a:ext cx="2800350" cy="66675"/>
              </a:xfrm>
              <a:custGeom>
                <a:avLst/>
                <a:gdLst/>
                <a:ahLst/>
                <a:cxnLst>
                  <a:cxn ang="0">
                    <a:pos x="10" y="5"/>
                  </a:cxn>
                  <a:cxn ang="0">
                    <a:pos x="68" y="37"/>
                  </a:cxn>
                  <a:cxn ang="0">
                    <a:pos x="1487" y="37"/>
                  </a:cxn>
                  <a:cxn ang="0">
                    <a:pos x="1546" y="12"/>
                  </a:cxn>
                  <a:cxn ang="0">
                    <a:pos x="1547" y="0"/>
                  </a:cxn>
                  <a:cxn ang="0">
                    <a:pos x="10" y="5"/>
                  </a:cxn>
                </a:cxnLst>
                <a:rect l="0" t="0" r="r" b="b"/>
                <a:pathLst>
                  <a:path w="1547" h="37">
                    <a:moveTo>
                      <a:pt x="10" y="5"/>
                    </a:moveTo>
                    <a:cubicBezTo>
                      <a:pt x="10" y="5"/>
                      <a:pt x="0" y="23"/>
                      <a:pt x="68" y="37"/>
                    </a:cubicBezTo>
                    <a:cubicBezTo>
                      <a:pt x="1487" y="37"/>
                      <a:pt x="1487" y="37"/>
                      <a:pt x="1487" y="37"/>
                    </a:cubicBezTo>
                    <a:cubicBezTo>
                      <a:pt x="1487" y="37"/>
                      <a:pt x="1534" y="34"/>
                      <a:pt x="1546" y="12"/>
                    </a:cubicBezTo>
                    <a:cubicBezTo>
                      <a:pt x="1547" y="0"/>
                      <a:pt x="1547" y="0"/>
                      <a:pt x="1547" y="0"/>
                    </a:cubicBezTo>
                    <a:lnTo>
                      <a:pt x="10" y="5"/>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45" name="Freeform 16"/>
              <p:cNvSpPr>
                <a:spLocks/>
              </p:cNvSpPr>
              <p:nvPr/>
            </p:nvSpPr>
            <p:spPr bwMode="auto">
              <a:xfrm>
                <a:off x="4478338" y="2425701"/>
                <a:ext cx="2787650" cy="84138"/>
              </a:xfrm>
              <a:custGeom>
                <a:avLst/>
                <a:gdLst/>
                <a:ahLst/>
                <a:cxnLst>
                  <a:cxn ang="0">
                    <a:pos x="1" y="0"/>
                  </a:cxn>
                  <a:cxn ang="0">
                    <a:pos x="0" y="38"/>
                  </a:cxn>
                  <a:cxn ang="0">
                    <a:pos x="16" y="43"/>
                  </a:cxn>
                  <a:cxn ang="0">
                    <a:pos x="1522" y="43"/>
                  </a:cxn>
                  <a:cxn ang="0">
                    <a:pos x="1538" y="40"/>
                  </a:cxn>
                  <a:cxn ang="0">
                    <a:pos x="1538" y="0"/>
                  </a:cxn>
                  <a:cxn ang="0">
                    <a:pos x="1" y="0"/>
                  </a:cxn>
                </a:cxnLst>
                <a:rect l="0" t="0" r="r" b="b"/>
                <a:pathLst>
                  <a:path w="1540" h="47">
                    <a:moveTo>
                      <a:pt x="1" y="0"/>
                    </a:moveTo>
                    <a:cubicBezTo>
                      <a:pt x="0" y="38"/>
                      <a:pt x="0" y="38"/>
                      <a:pt x="0" y="38"/>
                    </a:cubicBezTo>
                    <a:cubicBezTo>
                      <a:pt x="1" y="47"/>
                      <a:pt x="16" y="43"/>
                      <a:pt x="16" y="43"/>
                    </a:cubicBezTo>
                    <a:cubicBezTo>
                      <a:pt x="1522" y="43"/>
                      <a:pt x="1522" y="43"/>
                      <a:pt x="1522" y="43"/>
                    </a:cubicBezTo>
                    <a:cubicBezTo>
                      <a:pt x="1540" y="45"/>
                      <a:pt x="1538" y="40"/>
                      <a:pt x="1538" y="40"/>
                    </a:cubicBezTo>
                    <a:cubicBezTo>
                      <a:pt x="1538" y="0"/>
                      <a:pt x="1538" y="0"/>
                      <a:pt x="1538" y="0"/>
                    </a:cubicBezTo>
                    <a:lnTo>
                      <a:pt x="1"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46" name="Freeform 31"/>
              <p:cNvSpPr>
                <a:spLocks/>
              </p:cNvSpPr>
              <p:nvPr/>
            </p:nvSpPr>
            <p:spPr bwMode="auto">
              <a:xfrm>
                <a:off x="5672138" y="2425701"/>
                <a:ext cx="392113" cy="44450"/>
              </a:xfrm>
              <a:custGeom>
                <a:avLst/>
                <a:gdLst/>
                <a:ahLst/>
                <a:cxnLst>
                  <a:cxn ang="0">
                    <a:pos x="20" y="22"/>
                  </a:cxn>
                  <a:cxn ang="0">
                    <a:pos x="198" y="22"/>
                  </a:cxn>
                  <a:cxn ang="0">
                    <a:pos x="215" y="1"/>
                  </a:cxn>
                  <a:cxn ang="0">
                    <a:pos x="6" y="0"/>
                  </a:cxn>
                  <a:cxn ang="0">
                    <a:pos x="20" y="22"/>
                  </a:cxn>
                </a:cxnLst>
                <a:rect l="0" t="0" r="r" b="b"/>
                <a:pathLst>
                  <a:path w="217" h="25">
                    <a:moveTo>
                      <a:pt x="20" y="22"/>
                    </a:moveTo>
                    <a:cubicBezTo>
                      <a:pt x="198" y="22"/>
                      <a:pt x="198" y="22"/>
                      <a:pt x="198" y="22"/>
                    </a:cubicBezTo>
                    <a:cubicBezTo>
                      <a:pt x="198" y="22"/>
                      <a:pt x="217" y="25"/>
                      <a:pt x="215" y="1"/>
                    </a:cubicBezTo>
                    <a:cubicBezTo>
                      <a:pt x="6" y="0"/>
                      <a:pt x="6" y="0"/>
                      <a:pt x="6" y="0"/>
                    </a:cubicBezTo>
                    <a:cubicBezTo>
                      <a:pt x="6" y="0"/>
                      <a:pt x="0" y="20"/>
                      <a:pt x="20" y="22"/>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grpSp>
      </p:grpSp>
      <p:sp>
        <p:nvSpPr>
          <p:cNvPr id="50" name="Picture Placeholder 7"/>
          <p:cNvSpPr>
            <a:spLocks noGrp="1"/>
          </p:cNvSpPr>
          <p:nvPr>
            <p:ph type="pic" sz="quarter" idx="10" hasCustomPrompt="1"/>
          </p:nvPr>
        </p:nvSpPr>
        <p:spPr>
          <a:xfrm>
            <a:off x="1822933" y="2116253"/>
            <a:ext cx="3535163" cy="2180896"/>
          </a:xfrm>
          <a:prstGeom prst="rect">
            <a:avLst/>
          </a:prstGeom>
          <a:ln>
            <a:noFill/>
          </a:ln>
        </p:spPr>
        <p:txBody>
          <a:bodyPr bIns="457200" anchor="b"/>
          <a:lstStyle>
            <a:lvl1pPr algn="ctr">
              <a:buNone/>
              <a:defRPr sz="1467">
                <a:solidFill>
                  <a:schemeClr val="tx1">
                    <a:lumMod val="50000"/>
                    <a:lumOff val="50000"/>
                  </a:schemeClr>
                </a:solidFill>
              </a:defRPr>
            </a:lvl1pPr>
          </a:lstStyle>
          <a:p>
            <a:r>
              <a:rPr lang="en-US"/>
              <a:t>Image Holder</a:t>
            </a:r>
          </a:p>
        </p:txBody>
      </p:sp>
    </p:spTree>
    <p:extLst>
      <p:ext uri="{BB962C8B-B14F-4D97-AF65-F5344CB8AC3E}">
        <p14:creationId xmlns:p14="http://schemas.microsoft.com/office/powerpoint/2010/main" val="2533964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p:cTn id="15" dur="500" fill="hold"/>
                                        <p:tgtEl>
                                          <p:spTgt spid="41"/>
                                        </p:tgtEl>
                                        <p:attrNameLst>
                                          <p:attrName>ppt_w</p:attrName>
                                        </p:attrNameLst>
                                      </p:cBhvr>
                                      <p:tavLst>
                                        <p:tav tm="0">
                                          <p:val>
                                            <p:fltVal val="0"/>
                                          </p:val>
                                        </p:tav>
                                        <p:tav tm="100000">
                                          <p:val>
                                            <p:strVal val="#ppt_w"/>
                                          </p:val>
                                        </p:tav>
                                      </p:tavLst>
                                    </p:anim>
                                    <p:anim calcmode="lin" valueType="num">
                                      <p:cBhvr>
                                        <p:cTn id="16" dur="500" fill="hold"/>
                                        <p:tgtEl>
                                          <p:spTgt spid="41"/>
                                        </p:tgtEl>
                                        <p:attrNameLst>
                                          <p:attrName>ppt_h</p:attrName>
                                        </p:attrNameLst>
                                      </p:cBhvr>
                                      <p:tavLst>
                                        <p:tav tm="0">
                                          <p:val>
                                            <p:fltVal val="0"/>
                                          </p:val>
                                        </p:tav>
                                        <p:tav tm="100000">
                                          <p:val>
                                            <p:strVal val="#ppt_h"/>
                                          </p:val>
                                        </p:tav>
                                      </p:tavLst>
                                    </p:anim>
                                    <p:animEffect transition="in" filter="fade">
                                      <p:cBhvr>
                                        <p:cTn id="17" dur="500"/>
                                        <p:tgtEl>
                                          <p:spTgt spid="41"/>
                                        </p:tgtEl>
                                      </p:cBhvr>
                                    </p:animEffect>
                                  </p:childTnLst>
                                </p:cTn>
                              </p:par>
                            </p:childTnLst>
                          </p:cTn>
                        </p:par>
                        <p:par>
                          <p:cTn id="18" fill="hold">
                            <p:stCondLst>
                              <p:cond delay="1500"/>
                            </p:stCondLst>
                            <p:childTnLst>
                              <p:par>
                                <p:cTn id="19" presetID="22" presetClass="entr" presetSubtype="4" fill="hold" grpId="0" nodeType="after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wipe(down)">
                                      <p:cBhvr>
                                        <p:cTn id="2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50" grpId="0"/>
    </p:bld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Main Title+ SubTitle_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26584" y="356628"/>
            <a:ext cx="7518400" cy="471365"/>
          </a:xfrm>
          <a:prstGeom prst="rect">
            <a:avLst/>
          </a:prstGeom>
        </p:spPr>
        <p:txBody>
          <a:bodyPr wrap="none" lIns="0" tIns="0" rIns="0" bIns="0" anchor="ctr">
            <a:noAutofit/>
          </a:bodyPr>
          <a:lstStyle>
            <a:lvl1pPr algn="l">
              <a:defRPr sz="3200" b="1" baseline="0">
                <a:solidFill>
                  <a:schemeClr val="tx1">
                    <a:lumMod val="50000"/>
                    <a:lumOff val="50000"/>
                  </a:schemeClr>
                </a:solidFill>
              </a:defRPr>
            </a:lvl1pPr>
          </a:lstStyle>
          <a:p>
            <a:r>
              <a:rPr lang="en-US"/>
              <a:t>Click To Edit Master Title Style</a:t>
            </a:r>
          </a:p>
        </p:txBody>
      </p:sp>
      <p:sp>
        <p:nvSpPr>
          <p:cNvPr id="15" name="Text Placeholder 3"/>
          <p:cNvSpPr>
            <a:spLocks noGrp="1"/>
          </p:cNvSpPr>
          <p:nvPr>
            <p:ph type="body" sz="half" idx="2" hasCustomPrompt="1"/>
          </p:nvPr>
        </p:nvSpPr>
        <p:spPr>
          <a:xfrm>
            <a:off x="1026584" y="825950"/>
            <a:ext cx="5486400" cy="267661"/>
          </a:xfrm>
          <a:prstGeom prst="rect">
            <a:avLst/>
          </a:prstGeom>
        </p:spPr>
        <p:txBody>
          <a:bodyPr wrap="none" lIns="0" tIns="0" rIns="0" bIns="0" anchor="ctr">
            <a:noAutofit/>
          </a:bodyPr>
          <a:lstStyle>
            <a:lvl1pPr marL="0" indent="0" algn="l">
              <a:buNone/>
              <a:defRPr sz="18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grpSp>
        <p:nvGrpSpPr>
          <p:cNvPr id="3" name="Group 7"/>
          <p:cNvGrpSpPr/>
          <p:nvPr userDrawn="1"/>
        </p:nvGrpSpPr>
        <p:grpSpPr>
          <a:xfrm>
            <a:off x="0" y="6731802"/>
            <a:ext cx="12192000" cy="126199"/>
            <a:chOff x="0" y="2573904"/>
            <a:chExt cx="8767278" cy="44695"/>
          </a:xfrm>
        </p:grpSpPr>
        <p:grpSp>
          <p:nvGrpSpPr>
            <p:cNvPr id="4" name="Group 43"/>
            <p:cNvGrpSpPr/>
            <p:nvPr/>
          </p:nvGrpSpPr>
          <p:grpSpPr>
            <a:xfrm>
              <a:off x="0" y="2573904"/>
              <a:ext cx="3752335" cy="44695"/>
              <a:chOff x="0" y="2573904"/>
              <a:chExt cx="3752335" cy="44695"/>
            </a:xfrm>
          </p:grpSpPr>
          <p:sp>
            <p:nvSpPr>
              <p:cNvPr id="18" name="Rectangle 17"/>
              <p:cNvSpPr/>
              <p:nvPr/>
            </p:nvSpPr>
            <p:spPr>
              <a:xfrm>
                <a:off x="0" y="2573904"/>
                <a:ext cx="1262608" cy="446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Rectangle 18"/>
              <p:cNvSpPr/>
              <p:nvPr/>
            </p:nvSpPr>
            <p:spPr>
              <a:xfrm>
                <a:off x="1262608" y="2573904"/>
                <a:ext cx="1262608" cy="446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Rectangle 19"/>
              <p:cNvSpPr/>
              <p:nvPr/>
            </p:nvSpPr>
            <p:spPr>
              <a:xfrm>
                <a:off x="2489727" y="2573904"/>
                <a:ext cx="1262608" cy="4469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5" name="Group 44"/>
            <p:cNvGrpSpPr/>
            <p:nvPr/>
          </p:nvGrpSpPr>
          <p:grpSpPr>
            <a:xfrm>
              <a:off x="3752335" y="2573904"/>
              <a:ext cx="5014943" cy="44695"/>
              <a:chOff x="0" y="2573904"/>
              <a:chExt cx="5014943" cy="44695"/>
            </a:xfrm>
          </p:grpSpPr>
          <p:sp>
            <p:nvSpPr>
              <p:cNvPr id="12" name="Rectangle 11"/>
              <p:cNvSpPr/>
              <p:nvPr/>
            </p:nvSpPr>
            <p:spPr>
              <a:xfrm>
                <a:off x="0" y="2573904"/>
                <a:ext cx="1262608" cy="446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Rectangle 12"/>
              <p:cNvSpPr/>
              <p:nvPr/>
            </p:nvSpPr>
            <p:spPr>
              <a:xfrm>
                <a:off x="1262608" y="2573904"/>
                <a:ext cx="1262608" cy="446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Rectangle 13"/>
              <p:cNvSpPr/>
              <p:nvPr/>
            </p:nvSpPr>
            <p:spPr>
              <a:xfrm>
                <a:off x="2489727" y="2573904"/>
                <a:ext cx="1262608" cy="4469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Rectangle 15"/>
              <p:cNvSpPr/>
              <p:nvPr/>
            </p:nvSpPr>
            <p:spPr>
              <a:xfrm>
                <a:off x="3752335" y="2573904"/>
                <a:ext cx="1262608" cy="446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sp>
        <p:nvSpPr>
          <p:cNvPr id="31" name="Flowchart: Off-page Connector 30"/>
          <p:cNvSpPr/>
          <p:nvPr userDrawn="1"/>
        </p:nvSpPr>
        <p:spPr>
          <a:xfrm>
            <a:off x="11496242" y="317598"/>
            <a:ext cx="384047" cy="314532"/>
          </a:xfrm>
          <a:prstGeom prst="flowChartOffpageConnector">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Slide Number Placeholder 4"/>
          <p:cNvSpPr>
            <a:spLocks noGrp="1"/>
          </p:cNvSpPr>
          <p:nvPr>
            <p:ph type="sldNum" sz="quarter" idx="12"/>
          </p:nvPr>
        </p:nvSpPr>
        <p:spPr>
          <a:xfrm>
            <a:off x="11389494" y="263969"/>
            <a:ext cx="610241" cy="366183"/>
          </a:xfrm>
          <a:prstGeom prst="rect">
            <a:avLst/>
          </a:prstGeom>
        </p:spPr>
        <p:txBody>
          <a:bodyPr anchor="ctr"/>
          <a:lstStyle>
            <a:lvl1pPr algn="ctr">
              <a:defRPr sz="1333" b="1">
                <a:solidFill>
                  <a:schemeClr val="bg1"/>
                </a:solidFill>
              </a:defRPr>
            </a:lvl1pPr>
          </a:lstStyle>
          <a:p>
            <a:fld id="{C136B7D2-B98C-44FD-8D04-7EC62A564975}" type="slidenum">
              <a:rPr lang="en-US" smtClean="0"/>
              <a:pPr/>
              <a:t>‹#›</a:t>
            </a:fld>
            <a:endParaRPr lang="en-US"/>
          </a:p>
        </p:txBody>
      </p:sp>
    </p:spTree>
    <p:extLst>
      <p:ext uri="{BB962C8B-B14F-4D97-AF65-F5344CB8AC3E}">
        <p14:creationId xmlns:p14="http://schemas.microsoft.com/office/powerpoint/2010/main" val="2748237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fade">
                                      <p:cBhvr>
                                        <p:cTn id="11"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711955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Pic11">
    <p:spTree>
      <p:nvGrpSpPr>
        <p:cNvPr id="1" name=""/>
        <p:cNvGrpSpPr/>
        <p:nvPr/>
      </p:nvGrpSpPr>
      <p:grpSpPr>
        <a:xfrm>
          <a:off x="0" y="0"/>
          <a:ext cx="0" cy="0"/>
          <a:chOff x="0" y="0"/>
          <a:chExt cx="0" cy="0"/>
        </a:xfrm>
      </p:grpSpPr>
      <p:sp>
        <p:nvSpPr>
          <p:cNvPr id="7" name="Picture Placeholder 7"/>
          <p:cNvSpPr>
            <a:spLocks noGrp="1"/>
          </p:cNvSpPr>
          <p:nvPr>
            <p:ph type="pic" sz="quarter" idx="15" hasCustomPrompt="1"/>
          </p:nvPr>
        </p:nvSpPr>
        <p:spPr>
          <a:xfrm>
            <a:off x="6385124" y="1639333"/>
            <a:ext cx="4908153" cy="4301321"/>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a:t>Image Holder</a:t>
            </a:r>
          </a:p>
        </p:txBody>
      </p:sp>
      <p:sp>
        <p:nvSpPr>
          <p:cNvPr id="8"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a:t>Click To Edit Master Title Style</a:t>
            </a:r>
          </a:p>
        </p:txBody>
      </p:sp>
      <p:sp>
        <p:nvSpPr>
          <p:cNvPr id="9"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12" name="Round Same Side Corner Rectangle 11"/>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50000"/>
                  <a:lumOff val="50000"/>
                </a:schemeClr>
              </a:solidFill>
            </a:endParaRPr>
          </a:p>
        </p:txBody>
      </p:sp>
      <p:sp>
        <p:nvSpPr>
          <p:cNvPr id="13"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a:p>
        </p:txBody>
      </p:sp>
    </p:spTree>
    <p:extLst>
      <p:ext uri="{BB962C8B-B14F-4D97-AF65-F5344CB8AC3E}">
        <p14:creationId xmlns:p14="http://schemas.microsoft.com/office/powerpoint/2010/main" val="737134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wipe(down)">
                                      <p:cBhvr>
                                        <p:cTn id="11" dur="500"/>
                                        <p:tgtEl>
                                          <p:spTgt spid="9">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build="p">
        <p:tmplLst>
          <p:tmpl lvl="1">
            <p:tnLst>
              <p:par>
                <p:cTn presetID="22" presetClass="entr" presetSubtype="4"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down)">
                      <p:cBhvr>
                        <p:cTn dur="500"/>
                        <p:tgtEl>
                          <p:spTgt spid="9"/>
                        </p:tgtEl>
                      </p:cBhvr>
                    </p:animEffect>
                  </p:childTnLst>
                </p:cTn>
              </p:par>
            </p:tnLst>
          </p:tmpl>
        </p:tmplLst>
      </p:bldP>
    </p:bld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eam09">
    <p:spTree>
      <p:nvGrpSpPr>
        <p:cNvPr id="1" name=""/>
        <p:cNvGrpSpPr/>
        <p:nvPr/>
      </p:nvGrpSpPr>
      <p:grpSpPr>
        <a:xfrm>
          <a:off x="0" y="0"/>
          <a:ext cx="0" cy="0"/>
          <a:chOff x="0" y="0"/>
          <a:chExt cx="0" cy="0"/>
        </a:xfrm>
      </p:grpSpPr>
      <p:sp>
        <p:nvSpPr>
          <p:cNvPr id="31" name="Picture Placeholder 7"/>
          <p:cNvSpPr>
            <a:spLocks noGrp="1"/>
          </p:cNvSpPr>
          <p:nvPr>
            <p:ph type="pic" sz="quarter" idx="10" hasCustomPrompt="1"/>
          </p:nvPr>
        </p:nvSpPr>
        <p:spPr>
          <a:xfrm>
            <a:off x="1157321" y="1963502"/>
            <a:ext cx="1895355" cy="1894789"/>
          </a:xfrm>
          <a:prstGeom prst="roundRect">
            <a:avLst/>
          </a:prstGeom>
          <a:ln w="28575">
            <a:solidFill>
              <a:schemeClr val="accent1"/>
            </a:solidFill>
          </a:ln>
        </p:spPr>
        <p:txBody>
          <a:bodyPr bIns="182880" anchor="b"/>
          <a:lstStyle>
            <a:lvl1pPr algn="ctr">
              <a:buNone/>
              <a:defRPr sz="1467">
                <a:solidFill>
                  <a:schemeClr val="tx1">
                    <a:lumMod val="50000"/>
                    <a:lumOff val="50000"/>
                  </a:schemeClr>
                </a:solidFill>
              </a:defRPr>
            </a:lvl1pPr>
          </a:lstStyle>
          <a:p>
            <a:r>
              <a:rPr lang="en-US"/>
              <a:t>Image Holder</a:t>
            </a:r>
          </a:p>
        </p:txBody>
      </p:sp>
      <p:sp>
        <p:nvSpPr>
          <p:cNvPr id="34" name="Picture Placeholder 7"/>
          <p:cNvSpPr>
            <a:spLocks noGrp="1"/>
          </p:cNvSpPr>
          <p:nvPr>
            <p:ph type="pic" sz="quarter" idx="18" hasCustomPrompt="1"/>
          </p:nvPr>
        </p:nvSpPr>
        <p:spPr>
          <a:xfrm>
            <a:off x="3763524" y="1963502"/>
            <a:ext cx="1895355" cy="1894789"/>
          </a:xfrm>
          <a:prstGeom prst="roundRect">
            <a:avLst/>
          </a:prstGeom>
          <a:ln w="28575">
            <a:solidFill>
              <a:schemeClr val="accent2"/>
            </a:solidFill>
          </a:ln>
        </p:spPr>
        <p:txBody>
          <a:bodyPr bIns="182880" anchor="b"/>
          <a:lstStyle>
            <a:lvl1pPr algn="ctr">
              <a:buNone/>
              <a:defRPr sz="1467">
                <a:solidFill>
                  <a:schemeClr val="tx1">
                    <a:lumMod val="50000"/>
                    <a:lumOff val="50000"/>
                  </a:schemeClr>
                </a:solidFill>
              </a:defRPr>
            </a:lvl1pPr>
          </a:lstStyle>
          <a:p>
            <a:r>
              <a:rPr lang="en-US"/>
              <a:t>Image Holder</a:t>
            </a:r>
          </a:p>
        </p:txBody>
      </p:sp>
      <p:sp>
        <p:nvSpPr>
          <p:cNvPr id="37" name="Picture Placeholder 7"/>
          <p:cNvSpPr>
            <a:spLocks noGrp="1"/>
          </p:cNvSpPr>
          <p:nvPr>
            <p:ph type="pic" sz="quarter" idx="21" hasCustomPrompt="1"/>
          </p:nvPr>
        </p:nvSpPr>
        <p:spPr>
          <a:xfrm>
            <a:off x="6438789" y="1963502"/>
            <a:ext cx="1895355" cy="1894789"/>
          </a:xfrm>
          <a:prstGeom prst="roundRect">
            <a:avLst/>
          </a:prstGeom>
          <a:ln w="28575">
            <a:solidFill>
              <a:schemeClr val="accent3"/>
            </a:solidFill>
          </a:ln>
        </p:spPr>
        <p:txBody>
          <a:bodyPr bIns="182880" anchor="b"/>
          <a:lstStyle>
            <a:lvl1pPr algn="ctr">
              <a:buNone/>
              <a:defRPr sz="1467">
                <a:solidFill>
                  <a:schemeClr val="tx1">
                    <a:lumMod val="50000"/>
                    <a:lumOff val="50000"/>
                  </a:schemeClr>
                </a:solidFill>
              </a:defRPr>
            </a:lvl1pPr>
          </a:lstStyle>
          <a:p>
            <a:r>
              <a:rPr lang="en-US"/>
              <a:t>Image Holder</a:t>
            </a:r>
          </a:p>
        </p:txBody>
      </p:sp>
      <p:sp>
        <p:nvSpPr>
          <p:cNvPr id="40" name="Picture Placeholder 7"/>
          <p:cNvSpPr>
            <a:spLocks noGrp="1"/>
          </p:cNvSpPr>
          <p:nvPr>
            <p:ph type="pic" sz="quarter" idx="24" hasCustomPrompt="1"/>
          </p:nvPr>
        </p:nvSpPr>
        <p:spPr>
          <a:xfrm>
            <a:off x="9113800" y="1963502"/>
            <a:ext cx="1895355" cy="1894789"/>
          </a:xfrm>
          <a:prstGeom prst="roundRect">
            <a:avLst/>
          </a:prstGeom>
          <a:ln w="28575">
            <a:solidFill>
              <a:schemeClr val="accent4"/>
            </a:solidFill>
          </a:ln>
        </p:spPr>
        <p:txBody>
          <a:bodyPr bIns="182880" anchor="b"/>
          <a:lstStyle>
            <a:lvl1pPr algn="ctr">
              <a:buNone/>
              <a:defRPr sz="1467">
                <a:solidFill>
                  <a:schemeClr val="tx1">
                    <a:lumMod val="50000"/>
                    <a:lumOff val="50000"/>
                  </a:schemeClr>
                </a:solidFill>
              </a:defRPr>
            </a:lvl1pPr>
          </a:lstStyle>
          <a:p>
            <a:r>
              <a:rPr lang="en-US"/>
              <a:t>Image Holder</a:t>
            </a:r>
          </a:p>
        </p:txBody>
      </p:sp>
      <p:sp>
        <p:nvSpPr>
          <p:cNvPr id="42"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a:t>Click To Edit Master Title Style</a:t>
            </a:r>
          </a:p>
        </p:txBody>
      </p:sp>
      <p:sp>
        <p:nvSpPr>
          <p:cNvPr id="43"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10" name="Round Same Side Corner Rectangle 9"/>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50000"/>
                  <a:lumOff val="50000"/>
                </a:schemeClr>
              </a:solidFill>
            </a:endParaRPr>
          </a:p>
        </p:txBody>
      </p:sp>
      <p:sp>
        <p:nvSpPr>
          <p:cNvPr id="11" name="Slide Number Placeholder 4"/>
          <p:cNvSpPr txBox="1">
            <a:spLocks/>
          </p:cNvSpPr>
          <p:nvPr userDrawn="1"/>
        </p:nvSpPr>
        <p:spPr>
          <a:xfrm>
            <a:off x="11662442" y="6408717"/>
            <a:ext cx="508001" cy="366183"/>
          </a:xfrm>
          <a:prstGeom prst="rect">
            <a:avLst/>
          </a:prstGeom>
        </p:spPr>
        <p:txBody>
          <a:bodyPr anchor="ctr"/>
          <a:lstStyle>
            <a:lvl1pPr algn="ctr">
              <a:defRPr sz="900" b="1">
                <a:solidFill>
                  <a:schemeClr val="tx1">
                    <a:lumMod val="50000"/>
                    <a:lumOff val="50000"/>
                  </a:schemeClr>
                </a:solidFill>
              </a:defRPr>
            </a:lvl1pPr>
          </a:lstStyle>
          <a:p>
            <a:pPr marL="0" marR="0" lvl="0" indent="0" algn="ctr" defTabSz="1375467"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200" b="1" i="0" u="none" strike="noStrike" kern="1200" cap="none" spc="0" normalizeH="0" baseline="0" noProof="0" smtClean="0">
                <a:ln>
                  <a:noFill/>
                </a:ln>
                <a:solidFill>
                  <a:schemeClr val="tx1">
                    <a:lumMod val="50000"/>
                    <a:lumOff val="50000"/>
                  </a:schemeClr>
                </a:solidFill>
                <a:effectLst/>
                <a:uLnTx/>
                <a:uFillTx/>
                <a:latin typeface="+mn-lt"/>
                <a:ea typeface="+mn-ea"/>
                <a:cs typeface="+mn-cs"/>
              </a:rPr>
              <a:pPr marL="0" marR="0" lvl="0" indent="0" algn="ctr" defTabSz="1375467"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Tree>
    <p:extLst>
      <p:ext uri="{BB962C8B-B14F-4D97-AF65-F5344CB8AC3E}">
        <p14:creationId xmlns:p14="http://schemas.microsoft.com/office/powerpoint/2010/main" val="1857194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500" fill="hold"/>
                                        <p:tgtEl>
                                          <p:spTgt spid="31"/>
                                        </p:tgtEl>
                                        <p:attrNameLst>
                                          <p:attrName>ppt_w</p:attrName>
                                        </p:attrNameLst>
                                      </p:cBhvr>
                                      <p:tavLst>
                                        <p:tav tm="0">
                                          <p:val>
                                            <p:fltVal val="0"/>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animEffect transition="in" filter="fade">
                                      <p:cBhvr>
                                        <p:cTn id="17" dur="500"/>
                                        <p:tgtEl>
                                          <p:spTgt spid="31"/>
                                        </p:tgtEl>
                                      </p:cBhvr>
                                    </p:animEffect>
                                  </p:childTnLst>
                                </p:cTn>
                              </p:par>
                            </p:childTnLst>
                          </p:cTn>
                        </p:par>
                        <p:par>
                          <p:cTn id="18" fill="hold">
                            <p:stCondLst>
                              <p:cond delay="1500"/>
                            </p:stCondLst>
                            <p:childTnLst>
                              <p:par>
                                <p:cTn id="19" presetID="53" presetClass="entr" presetSubtype="0"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p:cTn id="21" dur="500" fill="hold"/>
                                        <p:tgtEl>
                                          <p:spTgt spid="34"/>
                                        </p:tgtEl>
                                        <p:attrNameLst>
                                          <p:attrName>ppt_w</p:attrName>
                                        </p:attrNameLst>
                                      </p:cBhvr>
                                      <p:tavLst>
                                        <p:tav tm="0">
                                          <p:val>
                                            <p:fltVal val="0"/>
                                          </p:val>
                                        </p:tav>
                                        <p:tav tm="100000">
                                          <p:val>
                                            <p:strVal val="#ppt_w"/>
                                          </p:val>
                                        </p:tav>
                                      </p:tavLst>
                                    </p:anim>
                                    <p:anim calcmode="lin" valueType="num">
                                      <p:cBhvr>
                                        <p:cTn id="22" dur="500" fill="hold"/>
                                        <p:tgtEl>
                                          <p:spTgt spid="34"/>
                                        </p:tgtEl>
                                        <p:attrNameLst>
                                          <p:attrName>ppt_h</p:attrName>
                                        </p:attrNameLst>
                                      </p:cBhvr>
                                      <p:tavLst>
                                        <p:tav tm="0">
                                          <p:val>
                                            <p:fltVal val="0"/>
                                          </p:val>
                                        </p:tav>
                                        <p:tav tm="100000">
                                          <p:val>
                                            <p:strVal val="#ppt_h"/>
                                          </p:val>
                                        </p:tav>
                                      </p:tavLst>
                                    </p:anim>
                                    <p:animEffect transition="in" filter="fade">
                                      <p:cBhvr>
                                        <p:cTn id="23" dur="500"/>
                                        <p:tgtEl>
                                          <p:spTgt spid="34"/>
                                        </p:tgtEl>
                                      </p:cBhvr>
                                    </p:animEffect>
                                  </p:childTnLst>
                                </p:cTn>
                              </p:par>
                            </p:childTnLst>
                          </p:cTn>
                        </p:par>
                        <p:par>
                          <p:cTn id="24" fill="hold">
                            <p:stCondLst>
                              <p:cond delay="2000"/>
                            </p:stCondLst>
                            <p:childTnLst>
                              <p:par>
                                <p:cTn id="25" presetID="53" presetClass="entr" presetSubtype="0" fill="hold" grpId="0" nodeType="after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p:cTn id="27" dur="500" fill="hold"/>
                                        <p:tgtEl>
                                          <p:spTgt spid="37"/>
                                        </p:tgtEl>
                                        <p:attrNameLst>
                                          <p:attrName>ppt_w</p:attrName>
                                        </p:attrNameLst>
                                      </p:cBhvr>
                                      <p:tavLst>
                                        <p:tav tm="0">
                                          <p:val>
                                            <p:fltVal val="0"/>
                                          </p:val>
                                        </p:tav>
                                        <p:tav tm="100000">
                                          <p:val>
                                            <p:strVal val="#ppt_w"/>
                                          </p:val>
                                        </p:tav>
                                      </p:tavLst>
                                    </p:anim>
                                    <p:anim calcmode="lin" valueType="num">
                                      <p:cBhvr>
                                        <p:cTn id="28" dur="500" fill="hold"/>
                                        <p:tgtEl>
                                          <p:spTgt spid="37"/>
                                        </p:tgtEl>
                                        <p:attrNameLst>
                                          <p:attrName>ppt_h</p:attrName>
                                        </p:attrNameLst>
                                      </p:cBhvr>
                                      <p:tavLst>
                                        <p:tav tm="0">
                                          <p:val>
                                            <p:fltVal val="0"/>
                                          </p:val>
                                        </p:tav>
                                        <p:tav tm="100000">
                                          <p:val>
                                            <p:strVal val="#ppt_h"/>
                                          </p:val>
                                        </p:tav>
                                      </p:tavLst>
                                    </p:anim>
                                    <p:animEffect transition="in" filter="fade">
                                      <p:cBhvr>
                                        <p:cTn id="29" dur="500"/>
                                        <p:tgtEl>
                                          <p:spTgt spid="37"/>
                                        </p:tgtEl>
                                      </p:cBhvr>
                                    </p:animEffect>
                                  </p:childTnLst>
                                </p:cTn>
                              </p:par>
                            </p:childTnLst>
                          </p:cTn>
                        </p:par>
                        <p:par>
                          <p:cTn id="30" fill="hold">
                            <p:stCondLst>
                              <p:cond delay="2500"/>
                            </p:stCondLst>
                            <p:childTnLst>
                              <p:par>
                                <p:cTn id="31" presetID="53" presetClass="entr" presetSubtype="0" fill="hold" grpId="0" nodeType="afterEffect">
                                  <p:stCondLst>
                                    <p:cond delay="0"/>
                                  </p:stCondLst>
                                  <p:childTnLst>
                                    <p:set>
                                      <p:cBhvr>
                                        <p:cTn id="32" dur="1" fill="hold">
                                          <p:stCondLst>
                                            <p:cond delay="0"/>
                                          </p:stCondLst>
                                        </p:cTn>
                                        <p:tgtEl>
                                          <p:spTgt spid="40"/>
                                        </p:tgtEl>
                                        <p:attrNameLst>
                                          <p:attrName>style.visibility</p:attrName>
                                        </p:attrNameLst>
                                      </p:cBhvr>
                                      <p:to>
                                        <p:strVal val="visible"/>
                                      </p:to>
                                    </p:set>
                                    <p:anim calcmode="lin" valueType="num">
                                      <p:cBhvr>
                                        <p:cTn id="33" dur="500" fill="hold"/>
                                        <p:tgtEl>
                                          <p:spTgt spid="40"/>
                                        </p:tgtEl>
                                        <p:attrNameLst>
                                          <p:attrName>ppt_w</p:attrName>
                                        </p:attrNameLst>
                                      </p:cBhvr>
                                      <p:tavLst>
                                        <p:tav tm="0">
                                          <p:val>
                                            <p:fltVal val="0"/>
                                          </p:val>
                                        </p:tav>
                                        <p:tav tm="100000">
                                          <p:val>
                                            <p:strVal val="#ppt_w"/>
                                          </p:val>
                                        </p:tav>
                                      </p:tavLst>
                                    </p:anim>
                                    <p:anim calcmode="lin" valueType="num">
                                      <p:cBhvr>
                                        <p:cTn id="34" dur="500" fill="hold"/>
                                        <p:tgtEl>
                                          <p:spTgt spid="40"/>
                                        </p:tgtEl>
                                        <p:attrNameLst>
                                          <p:attrName>ppt_h</p:attrName>
                                        </p:attrNameLst>
                                      </p:cBhvr>
                                      <p:tavLst>
                                        <p:tav tm="0">
                                          <p:val>
                                            <p:fltVal val="0"/>
                                          </p:val>
                                        </p:tav>
                                        <p:tav tm="100000">
                                          <p:val>
                                            <p:strVal val="#ppt_h"/>
                                          </p:val>
                                        </p:tav>
                                      </p:tavLst>
                                    </p:anim>
                                    <p:animEffect transition="in" filter="fade">
                                      <p:cBhvr>
                                        <p:cTn id="3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4" grpId="0" animBg="1"/>
      <p:bldP spid="37" grpId="0" animBg="1"/>
      <p:bldP spid="40" grpId="0" animBg="1"/>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_Team02">
    <p:spTree>
      <p:nvGrpSpPr>
        <p:cNvPr id="1" name=""/>
        <p:cNvGrpSpPr/>
        <p:nvPr/>
      </p:nvGrpSpPr>
      <p:grpSpPr>
        <a:xfrm>
          <a:off x="0" y="0"/>
          <a:ext cx="0" cy="0"/>
          <a:chOff x="0" y="0"/>
          <a:chExt cx="0" cy="0"/>
        </a:xfrm>
      </p:grpSpPr>
      <p:sp>
        <p:nvSpPr>
          <p:cNvPr id="40" name="Oval 39"/>
          <p:cNvSpPr/>
          <p:nvPr userDrawn="1"/>
        </p:nvSpPr>
        <p:spPr>
          <a:xfrm>
            <a:off x="1936802" y="2035606"/>
            <a:ext cx="3915359" cy="3915359"/>
          </a:xfrm>
          <a:prstGeom prst="ellipse">
            <a:avLst/>
          </a:prstGeom>
          <a:noFill/>
          <a:ln w="19050">
            <a:solidFill>
              <a:schemeClr val="tx2">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4"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a:t>Click To Edit Master Title Style</a:t>
            </a:r>
          </a:p>
        </p:txBody>
      </p:sp>
      <p:sp>
        <p:nvSpPr>
          <p:cNvPr id="45"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59" name="Picture Placeholder 7"/>
          <p:cNvSpPr>
            <a:spLocks noGrp="1"/>
          </p:cNvSpPr>
          <p:nvPr>
            <p:ph type="pic" sz="quarter" idx="10" hasCustomPrompt="1"/>
          </p:nvPr>
        </p:nvSpPr>
        <p:spPr>
          <a:xfrm>
            <a:off x="1408759" y="3327601"/>
            <a:ext cx="1330252" cy="1329856"/>
          </a:xfrm>
          <a:prstGeom prst="ellipse">
            <a:avLst/>
          </a:prstGeom>
          <a:ln w="28575">
            <a:solidFill>
              <a:schemeClr val="accent1"/>
            </a:solidFill>
          </a:ln>
        </p:spPr>
        <p:txBody>
          <a:bodyPr bIns="91440" anchor="b"/>
          <a:lstStyle>
            <a:lvl1pPr algn="ctr">
              <a:buNone/>
              <a:defRPr sz="933">
                <a:solidFill>
                  <a:schemeClr val="tx1">
                    <a:lumMod val="50000"/>
                    <a:lumOff val="50000"/>
                  </a:schemeClr>
                </a:solidFill>
              </a:defRPr>
            </a:lvl1pPr>
          </a:lstStyle>
          <a:p>
            <a:r>
              <a:rPr lang="en-US"/>
              <a:t>Image Holder</a:t>
            </a:r>
          </a:p>
        </p:txBody>
      </p:sp>
      <p:sp>
        <p:nvSpPr>
          <p:cNvPr id="60" name="Picture Placeholder 7"/>
          <p:cNvSpPr>
            <a:spLocks noGrp="1"/>
          </p:cNvSpPr>
          <p:nvPr>
            <p:ph type="pic" sz="quarter" idx="13" hasCustomPrompt="1"/>
          </p:nvPr>
        </p:nvSpPr>
        <p:spPr>
          <a:xfrm>
            <a:off x="3251201" y="1499451"/>
            <a:ext cx="1330252" cy="1329856"/>
          </a:xfrm>
          <a:prstGeom prst="ellipse">
            <a:avLst/>
          </a:prstGeom>
          <a:ln w="28575">
            <a:solidFill>
              <a:schemeClr val="accent2"/>
            </a:solidFill>
          </a:ln>
        </p:spPr>
        <p:txBody>
          <a:bodyPr bIns="91440" anchor="b"/>
          <a:lstStyle>
            <a:lvl1pPr algn="ctr">
              <a:buNone/>
              <a:defRPr sz="933">
                <a:solidFill>
                  <a:schemeClr val="tx1">
                    <a:lumMod val="50000"/>
                    <a:lumOff val="50000"/>
                  </a:schemeClr>
                </a:solidFill>
              </a:defRPr>
            </a:lvl1pPr>
          </a:lstStyle>
          <a:p>
            <a:r>
              <a:rPr lang="en-US"/>
              <a:t>Image Holder</a:t>
            </a:r>
          </a:p>
        </p:txBody>
      </p:sp>
      <p:sp>
        <p:nvSpPr>
          <p:cNvPr id="61" name="Picture Placeholder 7"/>
          <p:cNvSpPr>
            <a:spLocks noGrp="1"/>
          </p:cNvSpPr>
          <p:nvPr>
            <p:ph type="pic" sz="quarter" idx="14" hasCustomPrompt="1"/>
          </p:nvPr>
        </p:nvSpPr>
        <p:spPr>
          <a:xfrm>
            <a:off x="5045690" y="3337761"/>
            <a:ext cx="1330252" cy="1329856"/>
          </a:xfrm>
          <a:prstGeom prst="ellipse">
            <a:avLst/>
          </a:prstGeom>
          <a:ln w="28575">
            <a:solidFill>
              <a:schemeClr val="accent3"/>
            </a:solidFill>
          </a:ln>
        </p:spPr>
        <p:txBody>
          <a:bodyPr bIns="91440" anchor="b"/>
          <a:lstStyle>
            <a:lvl1pPr algn="ctr">
              <a:buNone/>
              <a:defRPr sz="933">
                <a:solidFill>
                  <a:schemeClr val="tx1">
                    <a:lumMod val="50000"/>
                    <a:lumOff val="50000"/>
                  </a:schemeClr>
                </a:solidFill>
              </a:defRPr>
            </a:lvl1pPr>
          </a:lstStyle>
          <a:p>
            <a:r>
              <a:rPr lang="en-US"/>
              <a:t>Image Holder</a:t>
            </a:r>
          </a:p>
        </p:txBody>
      </p:sp>
      <p:sp>
        <p:nvSpPr>
          <p:cNvPr id="62" name="Picture Placeholder 7"/>
          <p:cNvSpPr>
            <a:spLocks noGrp="1"/>
          </p:cNvSpPr>
          <p:nvPr>
            <p:ph type="pic" sz="quarter" idx="15" hasCustomPrompt="1"/>
          </p:nvPr>
        </p:nvSpPr>
        <p:spPr>
          <a:xfrm>
            <a:off x="3229355" y="5147144"/>
            <a:ext cx="1330252" cy="1329856"/>
          </a:xfrm>
          <a:prstGeom prst="ellipse">
            <a:avLst/>
          </a:prstGeom>
          <a:ln w="28575">
            <a:solidFill>
              <a:schemeClr val="accent4"/>
            </a:solidFill>
          </a:ln>
        </p:spPr>
        <p:txBody>
          <a:bodyPr bIns="91440" anchor="b"/>
          <a:lstStyle>
            <a:lvl1pPr algn="ctr">
              <a:buNone/>
              <a:defRPr sz="933">
                <a:solidFill>
                  <a:schemeClr val="tx1">
                    <a:lumMod val="50000"/>
                    <a:lumOff val="50000"/>
                  </a:schemeClr>
                </a:solidFill>
              </a:defRPr>
            </a:lvl1pPr>
          </a:lstStyle>
          <a:p>
            <a:r>
              <a:rPr lang="en-US"/>
              <a:t>Image Holder</a:t>
            </a:r>
          </a:p>
        </p:txBody>
      </p:sp>
      <p:sp>
        <p:nvSpPr>
          <p:cNvPr id="63" name="Text Placeholder 3"/>
          <p:cNvSpPr>
            <a:spLocks noGrp="1"/>
          </p:cNvSpPr>
          <p:nvPr>
            <p:ph type="body" sz="half" idx="19"/>
          </p:nvPr>
        </p:nvSpPr>
        <p:spPr>
          <a:xfrm>
            <a:off x="542350" y="4737632"/>
            <a:ext cx="1552751" cy="508973"/>
          </a:xfrm>
          <a:prstGeom prst="rect">
            <a:avLst/>
          </a:prstGeom>
        </p:spPr>
        <p:txBody>
          <a:bodyPr wrap="square" lIns="0" tIns="0" rIns="0" bIns="0" anchor="t">
            <a:noAutofit/>
          </a:bodyPr>
          <a:lstStyle>
            <a:lvl1pPr marL="0" indent="0" algn="r" rtl="1">
              <a:buNone/>
              <a:defRPr sz="1467" b="1" baseline="0">
                <a:solidFill>
                  <a:schemeClr val="accent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64" name="Text Placeholder 3"/>
          <p:cNvSpPr>
            <a:spLocks noGrp="1"/>
          </p:cNvSpPr>
          <p:nvPr>
            <p:ph type="body" sz="half" idx="20"/>
          </p:nvPr>
        </p:nvSpPr>
        <p:spPr>
          <a:xfrm>
            <a:off x="1560425" y="5900182"/>
            <a:ext cx="1552751" cy="508973"/>
          </a:xfrm>
          <a:prstGeom prst="rect">
            <a:avLst/>
          </a:prstGeom>
        </p:spPr>
        <p:txBody>
          <a:bodyPr wrap="square" lIns="0" tIns="0" rIns="0" bIns="0" anchor="t">
            <a:noAutofit/>
          </a:bodyPr>
          <a:lstStyle>
            <a:lvl1pPr marL="0" indent="0" algn="r" rtl="1">
              <a:buNone/>
              <a:defRPr sz="1467" b="1" baseline="0">
                <a:solidFill>
                  <a:schemeClr val="accent4"/>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65" name="Text Placeholder 3"/>
          <p:cNvSpPr>
            <a:spLocks noGrp="1"/>
          </p:cNvSpPr>
          <p:nvPr>
            <p:ph type="body" sz="half" idx="21"/>
          </p:nvPr>
        </p:nvSpPr>
        <p:spPr>
          <a:xfrm>
            <a:off x="4659758" y="1716952"/>
            <a:ext cx="1552751" cy="508973"/>
          </a:xfrm>
          <a:prstGeom prst="rect">
            <a:avLst/>
          </a:prstGeom>
        </p:spPr>
        <p:txBody>
          <a:bodyPr wrap="square" lIns="0" tIns="0" rIns="0" bIns="0" anchor="t">
            <a:noAutofit/>
          </a:bodyPr>
          <a:lstStyle>
            <a:lvl1pPr marL="0" indent="0" algn="l" rtl="1">
              <a:buNone/>
              <a:defRPr sz="1467" b="1" baseline="0">
                <a:solidFill>
                  <a:schemeClr val="accent2"/>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66" name="Text Placeholder 3"/>
          <p:cNvSpPr>
            <a:spLocks noGrp="1"/>
          </p:cNvSpPr>
          <p:nvPr>
            <p:ph type="body" sz="half" idx="22"/>
          </p:nvPr>
        </p:nvSpPr>
        <p:spPr>
          <a:xfrm>
            <a:off x="5675766" y="4763299"/>
            <a:ext cx="1552751" cy="508973"/>
          </a:xfrm>
          <a:prstGeom prst="rect">
            <a:avLst/>
          </a:prstGeom>
        </p:spPr>
        <p:txBody>
          <a:bodyPr wrap="square" lIns="0" tIns="0" rIns="0" bIns="0" anchor="t">
            <a:noAutofit/>
          </a:bodyPr>
          <a:lstStyle>
            <a:lvl1pPr marL="0" indent="0" algn="l" rtl="1">
              <a:buNone/>
              <a:defRPr sz="1467" b="1" baseline="0">
                <a:solidFill>
                  <a:schemeClr val="accent3"/>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15" name="Round Same Side Corner Rectangle 14"/>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50000"/>
                  <a:lumOff val="50000"/>
                </a:schemeClr>
              </a:solidFill>
            </a:endParaRPr>
          </a:p>
        </p:txBody>
      </p:sp>
      <p:sp>
        <p:nvSpPr>
          <p:cNvPr id="16" name="Slide Number Placeholder 4"/>
          <p:cNvSpPr>
            <a:spLocks noGrp="1"/>
          </p:cNvSpPr>
          <p:nvPr>
            <p:ph type="sldNum" sz="quarter" idx="23"/>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a:p>
        </p:txBody>
      </p:sp>
    </p:spTree>
    <p:extLst>
      <p:ext uri="{BB962C8B-B14F-4D97-AF65-F5344CB8AC3E}">
        <p14:creationId xmlns:p14="http://schemas.microsoft.com/office/powerpoint/2010/main" val="17086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5">
                                            <p:txEl>
                                              <p:pRg st="0" end="0"/>
                                            </p:txEl>
                                          </p:spTgt>
                                        </p:tgtEl>
                                        <p:attrNameLst>
                                          <p:attrName>style.visibility</p:attrName>
                                        </p:attrNameLst>
                                      </p:cBhvr>
                                      <p:to>
                                        <p:strVal val="visible"/>
                                      </p:to>
                                    </p:set>
                                    <p:animEffect transition="in" filter="fade">
                                      <p:cBhvr>
                                        <p:cTn id="11" dur="500"/>
                                        <p:tgtEl>
                                          <p:spTgt spid="45">
                                            <p:txEl>
                                              <p:pRg st="0" end="0"/>
                                            </p:txEl>
                                          </p:spTgt>
                                        </p:tgtEl>
                                      </p:cBhvr>
                                    </p:animEffect>
                                  </p:childTnLst>
                                </p:cTn>
                              </p:par>
                            </p:childTnLst>
                          </p:cTn>
                        </p:par>
                        <p:par>
                          <p:cTn id="12" fill="hold">
                            <p:stCondLst>
                              <p:cond delay="1000"/>
                            </p:stCondLst>
                            <p:childTnLst>
                              <p:par>
                                <p:cTn id="13" presetID="16" presetClass="entr" presetSubtype="26"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barn(inHorizontal)">
                                      <p:cBhvr>
                                        <p:cTn id="15" dur="1000"/>
                                        <p:tgtEl>
                                          <p:spTgt spid="40"/>
                                        </p:tgtEl>
                                      </p:cBhvr>
                                    </p:animEffect>
                                  </p:childTnLst>
                                </p:cTn>
                              </p:par>
                            </p:childTnLst>
                          </p:cTn>
                        </p:par>
                        <p:par>
                          <p:cTn id="16" fill="hold">
                            <p:stCondLst>
                              <p:cond delay="2000"/>
                            </p:stCondLst>
                            <p:childTnLst>
                              <p:par>
                                <p:cTn id="17" presetID="53" presetClass="entr" presetSubtype="0" fill="hold" grpId="0" nodeType="after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p:cTn id="19" dur="500" fill="hold"/>
                                        <p:tgtEl>
                                          <p:spTgt spid="59"/>
                                        </p:tgtEl>
                                        <p:attrNameLst>
                                          <p:attrName>ppt_w</p:attrName>
                                        </p:attrNameLst>
                                      </p:cBhvr>
                                      <p:tavLst>
                                        <p:tav tm="0">
                                          <p:val>
                                            <p:fltVal val="0"/>
                                          </p:val>
                                        </p:tav>
                                        <p:tav tm="100000">
                                          <p:val>
                                            <p:strVal val="#ppt_w"/>
                                          </p:val>
                                        </p:tav>
                                      </p:tavLst>
                                    </p:anim>
                                    <p:anim calcmode="lin" valueType="num">
                                      <p:cBhvr>
                                        <p:cTn id="20" dur="500" fill="hold"/>
                                        <p:tgtEl>
                                          <p:spTgt spid="59"/>
                                        </p:tgtEl>
                                        <p:attrNameLst>
                                          <p:attrName>ppt_h</p:attrName>
                                        </p:attrNameLst>
                                      </p:cBhvr>
                                      <p:tavLst>
                                        <p:tav tm="0">
                                          <p:val>
                                            <p:fltVal val="0"/>
                                          </p:val>
                                        </p:tav>
                                        <p:tav tm="100000">
                                          <p:val>
                                            <p:strVal val="#ppt_h"/>
                                          </p:val>
                                        </p:tav>
                                      </p:tavLst>
                                    </p:anim>
                                    <p:animEffect transition="in" filter="fade">
                                      <p:cBhvr>
                                        <p:cTn id="21" dur="500"/>
                                        <p:tgtEl>
                                          <p:spTgt spid="59"/>
                                        </p:tgtEl>
                                      </p:cBhvr>
                                    </p:animEffect>
                                  </p:childTnLst>
                                </p:cTn>
                              </p:par>
                            </p:childTnLst>
                          </p:cTn>
                        </p:par>
                        <p:par>
                          <p:cTn id="22" fill="hold">
                            <p:stCondLst>
                              <p:cond delay="2500"/>
                            </p:stCondLst>
                            <p:childTnLst>
                              <p:par>
                                <p:cTn id="23" presetID="22" presetClass="entr" presetSubtype="2" fill="hold" grpId="0" nodeType="afterEffect" nodePh="1">
                                  <p:stCondLst>
                                    <p:cond delay="0"/>
                                  </p:stCondLst>
                                  <p:endCondLst>
                                    <p:cond evt="begin" delay="0">
                                      <p:tn val="23"/>
                                    </p:cond>
                                  </p:endCondLst>
                                  <p:childTnLst>
                                    <p:set>
                                      <p:cBhvr>
                                        <p:cTn id="24" dur="1" fill="hold">
                                          <p:stCondLst>
                                            <p:cond delay="0"/>
                                          </p:stCondLst>
                                        </p:cTn>
                                        <p:tgtEl>
                                          <p:spTgt spid="63">
                                            <p:txEl>
                                              <p:pRg st="0" end="0"/>
                                            </p:txEl>
                                          </p:spTgt>
                                        </p:tgtEl>
                                        <p:attrNameLst>
                                          <p:attrName>style.visibility</p:attrName>
                                        </p:attrNameLst>
                                      </p:cBhvr>
                                      <p:to>
                                        <p:strVal val="visible"/>
                                      </p:to>
                                    </p:set>
                                    <p:animEffect transition="in" filter="wipe(right)">
                                      <p:cBhvr>
                                        <p:cTn id="25" dur="500"/>
                                        <p:tgtEl>
                                          <p:spTgt spid="63">
                                            <p:txEl>
                                              <p:pRg st="0" end="0"/>
                                            </p:txEl>
                                          </p:spTgt>
                                        </p:tgtEl>
                                      </p:cBhvr>
                                    </p:animEffect>
                                  </p:childTnLst>
                                </p:cTn>
                              </p:par>
                            </p:childTnLst>
                          </p:cTn>
                        </p:par>
                        <p:par>
                          <p:cTn id="26" fill="hold">
                            <p:stCondLst>
                              <p:cond delay="3000"/>
                            </p:stCondLst>
                            <p:childTnLst>
                              <p:par>
                                <p:cTn id="27" presetID="53" presetClass="entr" presetSubtype="0" fill="hold" grpId="0" nodeType="afterEffect">
                                  <p:stCondLst>
                                    <p:cond delay="0"/>
                                  </p:stCondLst>
                                  <p:childTnLst>
                                    <p:set>
                                      <p:cBhvr>
                                        <p:cTn id="28" dur="1" fill="hold">
                                          <p:stCondLst>
                                            <p:cond delay="0"/>
                                          </p:stCondLst>
                                        </p:cTn>
                                        <p:tgtEl>
                                          <p:spTgt spid="60"/>
                                        </p:tgtEl>
                                        <p:attrNameLst>
                                          <p:attrName>style.visibility</p:attrName>
                                        </p:attrNameLst>
                                      </p:cBhvr>
                                      <p:to>
                                        <p:strVal val="visible"/>
                                      </p:to>
                                    </p:set>
                                    <p:anim calcmode="lin" valueType="num">
                                      <p:cBhvr>
                                        <p:cTn id="29" dur="500" fill="hold"/>
                                        <p:tgtEl>
                                          <p:spTgt spid="60"/>
                                        </p:tgtEl>
                                        <p:attrNameLst>
                                          <p:attrName>ppt_w</p:attrName>
                                        </p:attrNameLst>
                                      </p:cBhvr>
                                      <p:tavLst>
                                        <p:tav tm="0">
                                          <p:val>
                                            <p:fltVal val="0"/>
                                          </p:val>
                                        </p:tav>
                                        <p:tav tm="100000">
                                          <p:val>
                                            <p:strVal val="#ppt_w"/>
                                          </p:val>
                                        </p:tav>
                                      </p:tavLst>
                                    </p:anim>
                                    <p:anim calcmode="lin" valueType="num">
                                      <p:cBhvr>
                                        <p:cTn id="30" dur="500" fill="hold"/>
                                        <p:tgtEl>
                                          <p:spTgt spid="60"/>
                                        </p:tgtEl>
                                        <p:attrNameLst>
                                          <p:attrName>ppt_h</p:attrName>
                                        </p:attrNameLst>
                                      </p:cBhvr>
                                      <p:tavLst>
                                        <p:tav tm="0">
                                          <p:val>
                                            <p:fltVal val="0"/>
                                          </p:val>
                                        </p:tav>
                                        <p:tav tm="100000">
                                          <p:val>
                                            <p:strVal val="#ppt_h"/>
                                          </p:val>
                                        </p:tav>
                                      </p:tavLst>
                                    </p:anim>
                                    <p:animEffect transition="in" filter="fade">
                                      <p:cBhvr>
                                        <p:cTn id="31" dur="500"/>
                                        <p:tgtEl>
                                          <p:spTgt spid="60"/>
                                        </p:tgtEl>
                                      </p:cBhvr>
                                    </p:animEffect>
                                  </p:childTnLst>
                                </p:cTn>
                              </p:par>
                            </p:childTnLst>
                          </p:cTn>
                        </p:par>
                        <p:par>
                          <p:cTn id="32" fill="hold">
                            <p:stCondLst>
                              <p:cond delay="3500"/>
                            </p:stCondLst>
                            <p:childTnLst>
                              <p:par>
                                <p:cTn id="33" presetID="22" presetClass="entr" presetSubtype="8" fill="hold" grpId="0" nodeType="afterEffect" nodePh="1">
                                  <p:stCondLst>
                                    <p:cond delay="0"/>
                                  </p:stCondLst>
                                  <p:endCondLst>
                                    <p:cond evt="begin" delay="0">
                                      <p:tn val="33"/>
                                    </p:cond>
                                  </p:endCondLst>
                                  <p:childTnLst>
                                    <p:set>
                                      <p:cBhvr>
                                        <p:cTn id="34" dur="1" fill="hold">
                                          <p:stCondLst>
                                            <p:cond delay="0"/>
                                          </p:stCondLst>
                                        </p:cTn>
                                        <p:tgtEl>
                                          <p:spTgt spid="65">
                                            <p:txEl>
                                              <p:pRg st="0" end="0"/>
                                            </p:txEl>
                                          </p:spTgt>
                                        </p:tgtEl>
                                        <p:attrNameLst>
                                          <p:attrName>style.visibility</p:attrName>
                                        </p:attrNameLst>
                                      </p:cBhvr>
                                      <p:to>
                                        <p:strVal val="visible"/>
                                      </p:to>
                                    </p:set>
                                    <p:animEffect transition="in" filter="wipe(left)">
                                      <p:cBhvr>
                                        <p:cTn id="35" dur="500"/>
                                        <p:tgtEl>
                                          <p:spTgt spid="65">
                                            <p:txEl>
                                              <p:pRg st="0" end="0"/>
                                            </p:txEl>
                                          </p:spTgt>
                                        </p:tgtEl>
                                      </p:cBhvr>
                                    </p:animEffect>
                                  </p:childTnLst>
                                </p:cTn>
                              </p:par>
                            </p:childTnLst>
                          </p:cTn>
                        </p:par>
                        <p:par>
                          <p:cTn id="36" fill="hold">
                            <p:stCondLst>
                              <p:cond delay="4000"/>
                            </p:stCondLst>
                            <p:childTnLst>
                              <p:par>
                                <p:cTn id="37" presetID="53" presetClass="entr" presetSubtype="0" fill="hold" grpId="0" nodeType="afterEffect">
                                  <p:stCondLst>
                                    <p:cond delay="0"/>
                                  </p:stCondLst>
                                  <p:childTnLst>
                                    <p:set>
                                      <p:cBhvr>
                                        <p:cTn id="38" dur="1" fill="hold">
                                          <p:stCondLst>
                                            <p:cond delay="0"/>
                                          </p:stCondLst>
                                        </p:cTn>
                                        <p:tgtEl>
                                          <p:spTgt spid="61"/>
                                        </p:tgtEl>
                                        <p:attrNameLst>
                                          <p:attrName>style.visibility</p:attrName>
                                        </p:attrNameLst>
                                      </p:cBhvr>
                                      <p:to>
                                        <p:strVal val="visible"/>
                                      </p:to>
                                    </p:set>
                                    <p:anim calcmode="lin" valueType="num">
                                      <p:cBhvr>
                                        <p:cTn id="39" dur="500" fill="hold"/>
                                        <p:tgtEl>
                                          <p:spTgt spid="61"/>
                                        </p:tgtEl>
                                        <p:attrNameLst>
                                          <p:attrName>ppt_w</p:attrName>
                                        </p:attrNameLst>
                                      </p:cBhvr>
                                      <p:tavLst>
                                        <p:tav tm="0">
                                          <p:val>
                                            <p:fltVal val="0"/>
                                          </p:val>
                                        </p:tav>
                                        <p:tav tm="100000">
                                          <p:val>
                                            <p:strVal val="#ppt_w"/>
                                          </p:val>
                                        </p:tav>
                                      </p:tavLst>
                                    </p:anim>
                                    <p:anim calcmode="lin" valueType="num">
                                      <p:cBhvr>
                                        <p:cTn id="40" dur="500" fill="hold"/>
                                        <p:tgtEl>
                                          <p:spTgt spid="61"/>
                                        </p:tgtEl>
                                        <p:attrNameLst>
                                          <p:attrName>ppt_h</p:attrName>
                                        </p:attrNameLst>
                                      </p:cBhvr>
                                      <p:tavLst>
                                        <p:tav tm="0">
                                          <p:val>
                                            <p:fltVal val="0"/>
                                          </p:val>
                                        </p:tav>
                                        <p:tav tm="100000">
                                          <p:val>
                                            <p:strVal val="#ppt_h"/>
                                          </p:val>
                                        </p:tav>
                                      </p:tavLst>
                                    </p:anim>
                                    <p:animEffect transition="in" filter="fade">
                                      <p:cBhvr>
                                        <p:cTn id="41" dur="500"/>
                                        <p:tgtEl>
                                          <p:spTgt spid="61"/>
                                        </p:tgtEl>
                                      </p:cBhvr>
                                    </p:animEffect>
                                  </p:childTnLst>
                                </p:cTn>
                              </p:par>
                            </p:childTnLst>
                          </p:cTn>
                        </p:par>
                        <p:par>
                          <p:cTn id="42" fill="hold">
                            <p:stCondLst>
                              <p:cond delay="4500"/>
                            </p:stCondLst>
                            <p:childTnLst>
                              <p:par>
                                <p:cTn id="43" presetID="22" presetClass="entr" presetSubtype="8" fill="hold" grpId="0" nodeType="afterEffect" nodePh="1">
                                  <p:stCondLst>
                                    <p:cond delay="0"/>
                                  </p:stCondLst>
                                  <p:endCondLst>
                                    <p:cond evt="begin" delay="0">
                                      <p:tn val="43"/>
                                    </p:cond>
                                  </p:endCondLst>
                                  <p:childTnLst>
                                    <p:set>
                                      <p:cBhvr>
                                        <p:cTn id="44" dur="1" fill="hold">
                                          <p:stCondLst>
                                            <p:cond delay="0"/>
                                          </p:stCondLst>
                                        </p:cTn>
                                        <p:tgtEl>
                                          <p:spTgt spid="66">
                                            <p:txEl>
                                              <p:pRg st="0" end="0"/>
                                            </p:txEl>
                                          </p:spTgt>
                                        </p:tgtEl>
                                        <p:attrNameLst>
                                          <p:attrName>style.visibility</p:attrName>
                                        </p:attrNameLst>
                                      </p:cBhvr>
                                      <p:to>
                                        <p:strVal val="visible"/>
                                      </p:to>
                                    </p:set>
                                    <p:animEffect transition="in" filter="wipe(left)">
                                      <p:cBhvr>
                                        <p:cTn id="45" dur="500"/>
                                        <p:tgtEl>
                                          <p:spTgt spid="66">
                                            <p:txEl>
                                              <p:pRg st="0" end="0"/>
                                            </p:txEl>
                                          </p:spTgt>
                                        </p:tgtEl>
                                      </p:cBhvr>
                                    </p:animEffect>
                                  </p:childTnLst>
                                </p:cTn>
                              </p:par>
                            </p:childTnLst>
                          </p:cTn>
                        </p:par>
                        <p:par>
                          <p:cTn id="46" fill="hold">
                            <p:stCondLst>
                              <p:cond delay="5000"/>
                            </p:stCondLst>
                            <p:childTnLst>
                              <p:par>
                                <p:cTn id="47" presetID="53" presetClass="entr" presetSubtype="0" fill="hold" grpId="0" nodeType="afterEffect">
                                  <p:stCondLst>
                                    <p:cond delay="0"/>
                                  </p:stCondLst>
                                  <p:childTnLst>
                                    <p:set>
                                      <p:cBhvr>
                                        <p:cTn id="48" dur="1" fill="hold">
                                          <p:stCondLst>
                                            <p:cond delay="0"/>
                                          </p:stCondLst>
                                        </p:cTn>
                                        <p:tgtEl>
                                          <p:spTgt spid="62"/>
                                        </p:tgtEl>
                                        <p:attrNameLst>
                                          <p:attrName>style.visibility</p:attrName>
                                        </p:attrNameLst>
                                      </p:cBhvr>
                                      <p:to>
                                        <p:strVal val="visible"/>
                                      </p:to>
                                    </p:set>
                                    <p:anim calcmode="lin" valueType="num">
                                      <p:cBhvr>
                                        <p:cTn id="49" dur="500" fill="hold"/>
                                        <p:tgtEl>
                                          <p:spTgt spid="62"/>
                                        </p:tgtEl>
                                        <p:attrNameLst>
                                          <p:attrName>ppt_w</p:attrName>
                                        </p:attrNameLst>
                                      </p:cBhvr>
                                      <p:tavLst>
                                        <p:tav tm="0">
                                          <p:val>
                                            <p:fltVal val="0"/>
                                          </p:val>
                                        </p:tav>
                                        <p:tav tm="100000">
                                          <p:val>
                                            <p:strVal val="#ppt_w"/>
                                          </p:val>
                                        </p:tav>
                                      </p:tavLst>
                                    </p:anim>
                                    <p:anim calcmode="lin" valueType="num">
                                      <p:cBhvr>
                                        <p:cTn id="50" dur="500" fill="hold"/>
                                        <p:tgtEl>
                                          <p:spTgt spid="62"/>
                                        </p:tgtEl>
                                        <p:attrNameLst>
                                          <p:attrName>ppt_h</p:attrName>
                                        </p:attrNameLst>
                                      </p:cBhvr>
                                      <p:tavLst>
                                        <p:tav tm="0">
                                          <p:val>
                                            <p:fltVal val="0"/>
                                          </p:val>
                                        </p:tav>
                                        <p:tav tm="100000">
                                          <p:val>
                                            <p:strVal val="#ppt_h"/>
                                          </p:val>
                                        </p:tav>
                                      </p:tavLst>
                                    </p:anim>
                                    <p:animEffect transition="in" filter="fade">
                                      <p:cBhvr>
                                        <p:cTn id="51" dur="500"/>
                                        <p:tgtEl>
                                          <p:spTgt spid="62"/>
                                        </p:tgtEl>
                                      </p:cBhvr>
                                    </p:animEffect>
                                  </p:childTnLst>
                                </p:cTn>
                              </p:par>
                            </p:childTnLst>
                          </p:cTn>
                        </p:par>
                        <p:par>
                          <p:cTn id="52" fill="hold">
                            <p:stCondLst>
                              <p:cond delay="5500"/>
                            </p:stCondLst>
                            <p:childTnLst>
                              <p:par>
                                <p:cTn id="53" presetID="22" presetClass="entr" presetSubtype="2" fill="hold" grpId="0" nodeType="afterEffect" nodePh="1">
                                  <p:stCondLst>
                                    <p:cond delay="0"/>
                                  </p:stCondLst>
                                  <p:endCondLst>
                                    <p:cond evt="begin" delay="0">
                                      <p:tn val="53"/>
                                    </p:cond>
                                  </p:endCondLst>
                                  <p:childTnLst>
                                    <p:set>
                                      <p:cBhvr>
                                        <p:cTn id="54" dur="1" fill="hold">
                                          <p:stCondLst>
                                            <p:cond delay="0"/>
                                          </p:stCondLst>
                                        </p:cTn>
                                        <p:tgtEl>
                                          <p:spTgt spid="64">
                                            <p:txEl>
                                              <p:pRg st="0" end="0"/>
                                            </p:txEl>
                                          </p:spTgt>
                                        </p:tgtEl>
                                        <p:attrNameLst>
                                          <p:attrName>style.visibility</p:attrName>
                                        </p:attrNameLst>
                                      </p:cBhvr>
                                      <p:to>
                                        <p:strVal val="visible"/>
                                      </p:to>
                                    </p:set>
                                    <p:animEffect transition="in" filter="wipe(right)">
                                      <p:cBhvr>
                                        <p:cTn id="55" dur="500"/>
                                        <p:tgtEl>
                                          <p:spTgt spid="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4" grpId="0"/>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59" grpId="0" animBg="1"/>
      <p:bldP spid="60" grpId="0" animBg="1"/>
      <p:bldP spid="61" grpId="0" animBg="1"/>
      <p:bldP spid="62" grpId="0" animBg="1"/>
      <p:bldP spid="63" grpId="0" build="p">
        <p:tmplLst>
          <p:tmpl lvl="1">
            <p:tnLst>
              <p:par>
                <p:cTn presetID="22" presetClass="entr" presetSubtype="2" fill="hold" nodeType="afterEffect" nodePh="1">
                  <p:stCondLst>
                    <p:cond delay="0"/>
                  </p:stCondLst>
                  <p:endCondLst>
                    <p:cond evt="begin" delay="0"/>
                  </p:endCondLst>
                  <p:childTnLst>
                    <p:set>
                      <p:cBhvr>
                        <p:cTn dur="1" fill="hold">
                          <p:stCondLst>
                            <p:cond delay="0"/>
                          </p:stCondLst>
                        </p:cTn>
                        <p:tgtEl>
                          <p:spTgt spid="63"/>
                        </p:tgtEl>
                        <p:attrNameLst>
                          <p:attrName>style.visibility</p:attrName>
                        </p:attrNameLst>
                      </p:cBhvr>
                      <p:to>
                        <p:strVal val="visible"/>
                      </p:to>
                    </p:set>
                    <p:animEffect transition="in" filter="wipe(right)">
                      <p:cBhvr>
                        <p:cTn dur="500"/>
                        <p:tgtEl>
                          <p:spTgt spid="63"/>
                        </p:tgtEl>
                      </p:cBhvr>
                    </p:animEffect>
                  </p:childTnLst>
                </p:cTn>
              </p:par>
            </p:tnLst>
          </p:tmpl>
        </p:tmplLst>
      </p:bldP>
      <p:bldP spid="64" grpId="0" build="p">
        <p:tmplLst>
          <p:tmpl lvl="1">
            <p:tnLst>
              <p:par>
                <p:cTn presetID="22" presetClass="entr" presetSubtype="2" fill="hold" nodeType="afterEffect" nodePh="1">
                  <p:stCondLst>
                    <p:cond delay="0"/>
                  </p:stCondLst>
                  <p:endCondLst>
                    <p:cond evt="begin" delay="0"/>
                  </p:endCondLst>
                  <p:childTnLst>
                    <p:set>
                      <p:cBhvr>
                        <p:cTn dur="1" fill="hold">
                          <p:stCondLst>
                            <p:cond delay="0"/>
                          </p:stCondLst>
                        </p:cTn>
                        <p:tgtEl>
                          <p:spTgt spid="64"/>
                        </p:tgtEl>
                        <p:attrNameLst>
                          <p:attrName>style.visibility</p:attrName>
                        </p:attrNameLst>
                      </p:cBhvr>
                      <p:to>
                        <p:strVal val="visible"/>
                      </p:to>
                    </p:set>
                    <p:animEffect transition="in" filter="wipe(right)">
                      <p:cBhvr>
                        <p:cTn dur="500"/>
                        <p:tgtEl>
                          <p:spTgt spid="64"/>
                        </p:tgtEl>
                      </p:cBhvr>
                    </p:animEffect>
                  </p:childTnLst>
                </p:cTn>
              </p:par>
            </p:tnLst>
          </p:tmpl>
        </p:tmplLst>
      </p:bldP>
      <p:bldP spid="65"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65"/>
                        </p:tgtEl>
                        <p:attrNameLst>
                          <p:attrName>style.visibility</p:attrName>
                        </p:attrNameLst>
                      </p:cBhvr>
                      <p:to>
                        <p:strVal val="visible"/>
                      </p:to>
                    </p:set>
                    <p:animEffect transition="in" filter="wipe(left)">
                      <p:cBhvr>
                        <p:cTn dur="500"/>
                        <p:tgtEl>
                          <p:spTgt spid="65"/>
                        </p:tgtEl>
                      </p:cBhvr>
                    </p:animEffect>
                  </p:childTnLst>
                </p:cTn>
              </p:par>
            </p:tnLst>
          </p:tmpl>
        </p:tmplLst>
      </p:bldP>
      <p:bldP spid="66"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66"/>
                        </p:tgtEl>
                        <p:attrNameLst>
                          <p:attrName>style.visibility</p:attrName>
                        </p:attrNameLst>
                      </p:cBhvr>
                      <p:to>
                        <p:strVal val="visible"/>
                      </p:to>
                    </p:set>
                    <p:animEffect transition="in" filter="wipe(left)">
                      <p:cBhvr>
                        <p:cTn dur="500"/>
                        <p:tgtEl>
                          <p:spTgt spid="66"/>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ection Header - Light Grey and Number" preserve="1" userDrawn="1">
  <p:cSld name="Section Header - Light Grey and Number">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695325" y="692150"/>
            <a:ext cx="11017250" cy="623071"/>
          </a:xfrm>
        </p:spPr>
        <p:txBody>
          <a:bodyPr vert="horz" lIns="0" tIns="0" rIns="0" bIns="0" rtlCol="0" anchor="t" anchorCtr="0">
            <a:noAutofit/>
          </a:bodyPr>
          <a:lstStyle>
            <a:lvl1pPr algn="l" defTabSz="914400" rtl="0" eaLnBrk="1" latinLnBrk="0" hangingPunct="1">
              <a:lnSpc>
                <a:spcPct val="90000"/>
              </a:lnSpc>
              <a:spcBef>
                <a:spcPct val="0"/>
              </a:spcBef>
              <a:buNone/>
              <a:defRPr lang="en-GB" sz="1600" kern="1200" dirty="0">
                <a:solidFill>
                  <a:schemeClr val="bg1"/>
                </a:solidFill>
                <a:latin typeface="SwissReSans Light" pitchFamily="34" charset="0"/>
                <a:ea typeface="+mj-ea"/>
                <a:cs typeface="+mj-cs"/>
              </a:defRPr>
            </a:lvl1pPr>
          </a:lstStyle>
          <a:p>
            <a:r>
              <a:rPr lang="en-GB"/>
              <a:t>Click to add section title</a:t>
            </a:r>
          </a:p>
        </p:txBody>
      </p:sp>
      <p:sp>
        <p:nvSpPr>
          <p:cNvPr id="10" name="Text Placeholder 9"/>
          <p:cNvSpPr>
            <a:spLocks noGrp="1"/>
          </p:cNvSpPr>
          <p:nvPr>
            <p:ph type="body" sz="quarter" idx="12" hasCustomPrompt="1"/>
          </p:nvPr>
        </p:nvSpPr>
        <p:spPr>
          <a:xfrm>
            <a:off x="460800" y="1659600"/>
            <a:ext cx="6693893" cy="4607598"/>
          </a:xfrm>
          <a:prstGeom prst="rect">
            <a:avLst/>
          </a:prstGeom>
        </p:spPr>
        <p:txBody>
          <a:bodyPr wrap="none" anchor="t" anchorCtr="0">
            <a:noAutofit/>
          </a:bodyPr>
          <a:lstStyle>
            <a:lvl1pPr marL="0" indent="0">
              <a:lnSpc>
                <a:spcPct val="100000"/>
              </a:lnSpc>
              <a:spcBef>
                <a:spcPts val="0"/>
              </a:spcBef>
              <a:buFontTx/>
              <a:buNone/>
              <a:defRPr sz="35000" b="0" spc="-1000" baseline="0">
                <a:solidFill>
                  <a:schemeClr val="bg1"/>
                </a:solidFill>
                <a:latin typeface="SwissReSans Light" panose="020B0504020202020204" pitchFamily="34" charset="0"/>
              </a:defRPr>
            </a:lvl1pPr>
            <a:lvl2pPr marL="182562" indent="0">
              <a:spcBef>
                <a:spcPts val="0"/>
              </a:spcBef>
              <a:buFontTx/>
              <a:buNone/>
              <a:defRPr sz="35000">
                <a:solidFill>
                  <a:schemeClr val="bg1"/>
                </a:solidFill>
                <a:latin typeface="SwissReSans Light" panose="020B0504020202020204" pitchFamily="34" charset="0"/>
              </a:defRPr>
            </a:lvl2pPr>
            <a:lvl3pPr marL="444500" indent="0">
              <a:spcBef>
                <a:spcPts val="0"/>
              </a:spcBef>
              <a:buFontTx/>
              <a:buNone/>
              <a:defRPr sz="35000">
                <a:solidFill>
                  <a:schemeClr val="bg1"/>
                </a:solidFill>
                <a:latin typeface="SwissReSans Light" panose="020B0504020202020204" pitchFamily="34" charset="0"/>
              </a:defRPr>
            </a:lvl3pPr>
            <a:lvl4pPr marL="715963" indent="0">
              <a:spcBef>
                <a:spcPts val="0"/>
              </a:spcBef>
              <a:buFontTx/>
              <a:buNone/>
              <a:defRPr sz="35000">
                <a:solidFill>
                  <a:schemeClr val="bg1"/>
                </a:solidFill>
                <a:latin typeface="SwissReSans Light" panose="020B0504020202020204" pitchFamily="34" charset="0"/>
              </a:defRPr>
            </a:lvl4pPr>
            <a:lvl5pPr marL="985838" indent="0">
              <a:spcBef>
                <a:spcPts val="0"/>
              </a:spcBef>
              <a:buFontTx/>
              <a:buNone/>
              <a:defRPr sz="35000">
                <a:solidFill>
                  <a:schemeClr val="bg1"/>
                </a:solidFill>
                <a:latin typeface="SwissReSans Light" panose="020B0504020202020204" pitchFamily="34" charset="0"/>
              </a:defRPr>
            </a:lvl5pPr>
          </a:lstStyle>
          <a:p>
            <a:pPr lvl="0"/>
            <a:r>
              <a:rPr lang="en-GB"/>
              <a:t>00</a:t>
            </a:r>
          </a:p>
        </p:txBody>
      </p:sp>
      <p:sp>
        <p:nvSpPr>
          <p:cNvPr id="3" name="Date Placeholder 2"/>
          <p:cNvSpPr>
            <a:spLocks noGrp="1"/>
          </p:cNvSpPr>
          <p:nvPr>
            <p:ph type="dt" sz="half" idx="13"/>
          </p:nvPr>
        </p:nvSpPr>
        <p:spPr/>
        <p:txBody>
          <a:bodyPr/>
          <a:lstStyle/>
          <a:p>
            <a:endParaRPr lang="en-GB"/>
          </a:p>
        </p:txBody>
      </p:sp>
      <p:sp>
        <p:nvSpPr>
          <p:cNvPr id="4" name="Footer Placeholder 3"/>
          <p:cNvSpPr>
            <a:spLocks noGrp="1"/>
          </p:cNvSpPr>
          <p:nvPr>
            <p:ph type="ftr" sz="quarter" idx="14"/>
          </p:nvPr>
        </p:nvSpPr>
        <p:spPr/>
        <p:txBody>
          <a:bodyPr/>
          <a:lstStyle/>
          <a:p>
            <a:endParaRPr lang="en-GB"/>
          </a:p>
        </p:txBody>
      </p:sp>
      <p:sp>
        <p:nvSpPr>
          <p:cNvPr id="8" name="Slide Number Placeholder 7"/>
          <p:cNvSpPr>
            <a:spLocks noGrp="1"/>
          </p:cNvSpPr>
          <p:nvPr>
            <p:ph type="sldNum" sz="quarter" idx="15"/>
            <p:custDataLst>
              <p:tags r:id="rId2"/>
            </p:custDataLst>
          </p:nvPr>
        </p:nvSpPr>
        <p:spPr/>
        <p:txBody>
          <a:bodyPr/>
          <a:lstStyle>
            <a:lvl1pPr>
              <a:defRPr>
                <a:solidFill>
                  <a:schemeClr val="bg1"/>
                </a:solidFill>
              </a:defRPr>
            </a:lvl1pPr>
          </a:lstStyle>
          <a:p>
            <a:fld id="{5E4D2043-7E31-4A53-BD33-72A88E682172}" type="slidenum">
              <a:rPr lang="en-GB" smtClean="0"/>
              <a:pPr/>
              <a:t>‹#›</a:t>
            </a:fld>
            <a:endParaRPr lang="en-GB"/>
          </a:p>
        </p:txBody>
      </p:sp>
      <p:sp>
        <p:nvSpPr>
          <p:cNvPr id="11" name="Classification"/>
          <p:cNvSpPr txBox="1">
            <a:spLocks noChangeArrowheads="1"/>
          </p:cNvSpPr>
          <p:nvPr userDrawn="1">
            <p:custDataLst>
              <p:tags r:id="rId3"/>
            </p:custDataLst>
          </p:nvPr>
        </p:nvSpPr>
        <p:spPr bwMode="black">
          <a:xfrm>
            <a:off x="4022173" y="260350"/>
            <a:ext cx="76795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a:solidFill>
                <a:schemeClr val="bg1"/>
              </a:solidFill>
              <a:latin typeface="SwissReSans" pitchFamily="34" charset="0"/>
            </a:endParaRPr>
          </a:p>
        </p:txBody>
      </p:sp>
      <p:sp>
        <p:nvSpPr>
          <p:cNvPr id="14" name="Footer"/>
          <p:cNvSpPr txBox="1">
            <a:spLocks/>
          </p:cNvSpPr>
          <p:nvPr userDrawn="1">
            <p:custDataLst>
              <p:tags r:id="rId4"/>
            </p:custDataLst>
          </p:nvPr>
        </p:nvSpPr>
        <p:spPr bwMode="black">
          <a:xfrm>
            <a:off x="3120661" y="6505850"/>
            <a:ext cx="7871883" cy="139700"/>
          </a:xfrm>
          <a:prstGeom prst="rect">
            <a:avLst/>
          </a:prstGeom>
        </p:spPr>
        <p:txBody>
          <a:bodyPr vert="horz" wrap="none" lIns="0" tIns="0" rIns="0" bIns="0" rtlCol="0" anchor="b" anchorCtr="0"/>
          <a:lstStyle/>
          <a:p>
            <a:pPr marL="0" algn="r" defTabSz="914400" rtl="0" eaLnBrk="1" latinLnBrk="0" hangingPunct="1"/>
            <a:r>
              <a:rPr lang="en-GB" sz="1000" b="0" kern="1200">
                <a:solidFill>
                  <a:schemeClr val="bg1"/>
                </a:solidFill>
                <a:latin typeface="SwissReSans" pitchFamily="34" charset="0"/>
                <a:ea typeface="+mn-ea"/>
                <a:cs typeface="+mn-cs"/>
              </a:rPr>
              <a:t>March 2022</a:t>
            </a:r>
          </a:p>
        </p:txBody>
      </p:sp>
      <p:pic>
        <p:nvPicPr>
          <p:cNvPr id="7" name="Picture 6">
            <a:extLst>
              <a:ext uri="{FF2B5EF4-FFF2-40B4-BE49-F238E27FC236}">
                <a16:creationId xmlns:a16="http://schemas.microsoft.com/office/drawing/2014/main" id="{58AA81D3-71CB-4576-BD92-E653A82F17D5}"/>
              </a:ext>
            </a:extLst>
          </p:cNvPr>
          <p:cNvPicPr>
            <a:picLocks noChangeAspect="1"/>
          </p:cNvPicPr>
          <p:nvPr userDrawn="1">
            <p:custDataLst>
              <p:tags r:id="rId5"/>
            </p:custDataLst>
          </p:nvPr>
        </p:nvPicPr>
        <p:blipFill>
          <a:blip r:embed="rId7" cstate="print">
            <a:extLst>
              <a:ext uri="{28A0092B-C50C-407E-A947-70E740481C1C}">
                <a14:useLocalDpi xmlns:a14="http://schemas.microsoft.com/office/drawing/2010/main" val="0"/>
              </a:ext>
            </a:extLst>
          </a:blip>
          <a:stretch>
            <a:fillRect/>
          </a:stretch>
        </p:blipFill>
        <p:spPr bwMode="gray">
          <a:xfrm>
            <a:off x="401751" y="6294506"/>
            <a:ext cx="1578228" cy="355228"/>
          </a:xfrm>
          <a:prstGeom prst="rect">
            <a:avLst/>
          </a:prstGeom>
        </p:spPr>
      </p:pic>
    </p:spTree>
    <p:extLst>
      <p:ext uri="{BB962C8B-B14F-4D97-AF65-F5344CB8AC3E}">
        <p14:creationId xmlns:p14="http://schemas.microsoft.com/office/powerpoint/2010/main" val="278778117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2_Team02">
    <p:spTree>
      <p:nvGrpSpPr>
        <p:cNvPr id="1" name=""/>
        <p:cNvGrpSpPr/>
        <p:nvPr/>
      </p:nvGrpSpPr>
      <p:grpSpPr>
        <a:xfrm>
          <a:off x="0" y="0"/>
          <a:ext cx="0" cy="0"/>
          <a:chOff x="0" y="0"/>
          <a:chExt cx="0" cy="0"/>
        </a:xfrm>
      </p:grpSpPr>
      <p:sp>
        <p:nvSpPr>
          <p:cNvPr id="44"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a:t>Click To Edit Master Title Style</a:t>
            </a:r>
          </a:p>
        </p:txBody>
      </p:sp>
      <p:sp>
        <p:nvSpPr>
          <p:cNvPr id="45"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17" name="Picture Placeholder 7"/>
          <p:cNvSpPr>
            <a:spLocks noGrp="1"/>
          </p:cNvSpPr>
          <p:nvPr>
            <p:ph type="pic" sz="quarter" idx="10" hasCustomPrompt="1"/>
          </p:nvPr>
        </p:nvSpPr>
        <p:spPr>
          <a:xfrm>
            <a:off x="925458" y="1687978"/>
            <a:ext cx="3163241" cy="3162300"/>
          </a:xfrm>
          <a:prstGeom prst="ellipse">
            <a:avLst/>
          </a:prstGeom>
          <a:ln w="28575">
            <a:solidFill>
              <a:schemeClr val="accent1"/>
            </a:solidFill>
          </a:ln>
        </p:spPr>
        <p:txBody>
          <a:bodyPr bIns="91440" anchor="b"/>
          <a:lstStyle>
            <a:lvl1pPr algn="ctr">
              <a:buNone/>
              <a:defRPr sz="933">
                <a:solidFill>
                  <a:schemeClr val="tx1">
                    <a:lumMod val="50000"/>
                    <a:lumOff val="50000"/>
                  </a:schemeClr>
                </a:solidFill>
              </a:defRPr>
            </a:lvl1pPr>
          </a:lstStyle>
          <a:p>
            <a:r>
              <a:rPr lang="en-US"/>
              <a:t>Image Holder</a:t>
            </a:r>
          </a:p>
        </p:txBody>
      </p:sp>
      <p:sp>
        <p:nvSpPr>
          <p:cNvPr id="7" name="Round Same Side Corner Rectangle 6"/>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50000"/>
                  <a:lumOff val="50000"/>
                </a:schemeClr>
              </a:solidFill>
            </a:endParaRPr>
          </a:p>
        </p:txBody>
      </p:sp>
      <p:sp>
        <p:nvSpPr>
          <p:cNvPr id="8"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a:p>
        </p:txBody>
      </p:sp>
    </p:spTree>
    <p:extLst>
      <p:ext uri="{BB962C8B-B14F-4D97-AF65-F5344CB8AC3E}">
        <p14:creationId xmlns:p14="http://schemas.microsoft.com/office/powerpoint/2010/main" val="305728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5">
                                            <p:txEl>
                                              <p:pRg st="0" end="0"/>
                                            </p:txEl>
                                          </p:spTgt>
                                        </p:tgtEl>
                                        <p:attrNameLst>
                                          <p:attrName>style.visibility</p:attrName>
                                        </p:attrNameLst>
                                      </p:cBhvr>
                                      <p:to>
                                        <p:strVal val="visible"/>
                                      </p:to>
                                    </p:set>
                                    <p:animEffect transition="in" filter="fade">
                                      <p:cBhvr>
                                        <p:cTn id="11" dur="500"/>
                                        <p:tgtEl>
                                          <p:spTgt spid="45">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ppt_w</p:attrName>
                                        </p:attrNameLst>
                                      </p:cBhvr>
                                      <p:tavLst>
                                        <p:tav tm="0">
                                          <p:val>
                                            <p:fltVal val="0"/>
                                          </p:val>
                                        </p:tav>
                                        <p:tav tm="100000">
                                          <p:val>
                                            <p:strVal val="#ppt_w"/>
                                          </p:val>
                                        </p:tav>
                                      </p:tavLst>
                                    </p:anim>
                                    <p:anim calcmode="lin" valueType="num">
                                      <p:cBhvr>
                                        <p:cTn id="16" dur="500" fill="hold"/>
                                        <p:tgtEl>
                                          <p:spTgt spid="17"/>
                                        </p:tgtEl>
                                        <p:attrNameLst>
                                          <p:attrName>ppt_h</p:attrName>
                                        </p:attrNameLst>
                                      </p:cBhvr>
                                      <p:tavLst>
                                        <p:tav tm="0">
                                          <p:val>
                                            <p:fltVal val="0"/>
                                          </p:val>
                                        </p:tav>
                                        <p:tav tm="100000">
                                          <p:val>
                                            <p:strVal val="#ppt_h"/>
                                          </p:val>
                                        </p:tav>
                                      </p:tavLst>
                                    </p:anim>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17" grpId="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Section Header - Dark Grey and Number" preserve="1" userDrawn="1">
  <p:cSld name="Section Header - Dark Grey and Number">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695325" y="692150"/>
            <a:ext cx="11017250" cy="623071"/>
          </a:xfrm>
        </p:spPr>
        <p:txBody>
          <a:bodyPr vert="horz" lIns="0" tIns="0" rIns="0" bIns="0" rtlCol="0" anchor="t" anchorCtr="0">
            <a:noAutofit/>
          </a:bodyPr>
          <a:lstStyle>
            <a:lvl1pPr algn="l" defTabSz="914400" rtl="0" eaLnBrk="1" latinLnBrk="0" hangingPunct="1">
              <a:lnSpc>
                <a:spcPct val="90000"/>
              </a:lnSpc>
              <a:spcBef>
                <a:spcPct val="0"/>
              </a:spcBef>
              <a:buNone/>
              <a:defRPr lang="en-GB" sz="1600" kern="1200" dirty="0">
                <a:solidFill>
                  <a:schemeClr val="bg1"/>
                </a:solidFill>
                <a:latin typeface="SwissReSans Light" pitchFamily="34" charset="0"/>
                <a:ea typeface="+mj-ea"/>
                <a:cs typeface="+mj-cs"/>
              </a:defRPr>
            </a:lvl1pPr>
          </a:lstStyle>
          <a:p>
            <a:r>
              <a:rPr lang="en-GB"/>
              <a:t>Click to add section title</a:t>
            </a:r>
          </a:p>
        </p:txBody>
      </p:sp>
      <p:sp>
        <p:nvSpPr>
          <p:cNvPr id="10" name="Text Placeholder 9"/>
          <p:cNvSpPr>
            <a:spLocks noGrp="1"/>
          </p:cNvSpPr>
          <p:nvPr>
            <p:ph type="body" sz="quarter" idx="12" hasCustomPrompt="1"/>
          </p:nvPr>
        </p:nvSpPr>
        <p:spPr>
          <a:xfrm>
            <a:off x="460800" y="1659600"/>
            <a:ext cx="6693893" cy="4607598"/>
          </a:xfrm>
          <a:prstGeom prst="rect">
            <a:avLst/>
          </a:prstGeom>
        </p:spPr>
        <p:txBody>
          <a:bodyPr wrap="none" anchor="t" anchorCtr="0">
            <a:noAutofit/>
          </a:bodyPr>
          <a:lstStyle>
            <a:lvl1pPr marL="0" indent="0">
              <a:lnSpc>
                <a:spcPct val="100000"/>
              </a:lnSpc>
              <a:spcBef>
                <a:spcPts val="0"/>
              </a:spcBef>
              <a:buFontTx/>
              <a:buNone/>
              <a:defRPr sz="35000" b="0" spc="-1000" baseline="0">
                <a:solidFill>
                  <a:schemeClr val="bg2"/>
                </a:solidFill>
                <a:latin typeface="SwissReSans Light" panose="020B0504020202020204" pitchFamily="34" charset="0"/>
              </a:defRPr>
            </a:lvl1pPr>
            <a:lvl2pPr marL="182562" indent="0">
              <a:spcBef>
                <a:spcPts val="0"/>
              </a:spcBef>
              <a:buFontTx/>
              <a:buNone/>
              <a:defRPr sz="35000">
                <a:solidFill>
                  <a:schemeClr val="bg1"/>
                </a:solidFill>
                <a:latin typeface="SwissReSans Light" panose="020B0504020202020204" pitchFamily="34" charset="0"/>
              </a:defRPr>
            </a:lvl2pPr>
            <a:lvl3pPr marL="444500" indent="0">
              <a:spcBef>
                <a:spcPts val="0"/>
              </a:spcBef>
              <a:buFontTx/>
              <a:buNone/>
              <a:defRPr sz="35000">
                <a:solidFill>
                  <a:schemeClr val="bg1"/>
                </a:solidFill>
                <a:latin typeface="SwissReSans Light" panose="020B0504020202020204" pitchFamily="34" charset="0"/>
              </a:defRPr>
            </a:lvl3pPr>
            <a:lvl4pPr marL="715963" indent="0">
              <a:spcBef>
                <a:spcPts val="0"/>
              </a:spcBef>
              <a:buFontTx/>
              <a:buNone/>
              <a:defRPr sz="35000">
                <a:solidFill>
                  <a:schemeClr val="bg1"/>
                </a:solidFill>
                <a:latin typeface="SwissReSans Light" panose="020B0504020202020204" pitchFamily="34" charset="0"/>
              </a:defRPr>
            </a:lvl4pPr>
            <a:lvl5pPr marL="985838" indent="0">
              <a:spcBef>
                <a:spcPts val="0"/>
              </a:spcBef>
              <a:buFontTx/>
              <a:buNone/>
              <a:defRPr sz="35000">
                <a:solidFill>
                  <a:schemeClr val="bg1"/>
                </a:solidFill>
                <a:latin typeface="SwissReSans Light" panose="020B0504020202020204" pitchFamily="34" charset="0"/>
              </a:defRPr>
            </a:lvl5pPr>
          </a:lstStyle>
          <a:p>
            <a:pPr lvl="0"/>
            <a:r>
              <a:rPr lang="en-GB"/>
              <a:t>00</a:t>
            </a:r>
          </a:p>
        </p:txBody>
      </p:sp>
      <p:sp>
        <p:nvSpPr>
          <p:cNvPr id="3" name="Date Placeholder 2"/>
          <p:cNvSpPr>
            <a:spLocks noGrp="1"/>
          </p:cNvSpPr>
          <p:nvPr>
            <p:ph type="dt" sz="half" idx="13"/>
          </p:nvPr>
        </p:nvSpPr>
        <p:spPr/>
        <p:txBody>
          <a:bodyPr/>
          <a:lstStyle/>
          <a:p>
            <a:endParaRPr lang="en-GB"/>
          </a:p>
        </p:txBody>
      </p:sp>
      <p:sp>
        <p:nvSpPr>
          <p:cNvPr id="4" name="Footer Placeholder 3"/>
          <p:cNvSpPr>
            <a:spLocks noGrp="1"/>
          </p:cNvSpPr>
          <p:nvPr>
            <p:ph type="ftr" sz="quarter" idx="14"/>
          </p:nvPr>
        </p:nvSpPr>
        <p:spPr/>
        <p:txBody>
          <a:bodyPr/>
          <a:lstStyle/>
          <a:p>
            <a:endParaRPr lang="en-GB"/>
          </a:p>
        </p:txBody>
      </p:sp>
      <p:sp>
        <p:nvSpPr>
          <p:cNvPr id="8" name="Slide Number Placeholder 7"/>
          <p:cNvSpPr>
            <a:spLocks noGrp="1"/>
          </p:cNvSpPr>
          <p:nvPr>
            <p:ph type="sldNum" sz="quarter" idx="15"/>
            <p:custDataLst>
              <p:tags r:id="rId2"/>
            </p:custDataLst>
          </p:nvPr>
        </p:nvSpPr>
        <p:spPr/>
        <p:txBody>
          <a:bodyPr/>
          <a:lstStyle>
            <a:lvl1pPr>
              <a:defRPr>
                <a:solidFill>
                  <a:schemeClr val="bg1"/>
                </a:solidFill>
              </a:defRPr>
            </a:lvl1pPr>
          </a:lstStyle>
          <a:p>
            <a:fld id="{5E4D2043-7E31-4A53-BD33-72A88E682172}" type="slidenum">
              <a:rPr lang="en-GB" smtClean="0"/>
              <a:pPr/>
              <a:t>‹#›</a:t>
            </a:fld>
            <a:endParaRPr lang="en-GB"/>
          </a:p>
        </p:txBody>
      </p:sp>
      <p:sp>
        <p:nvSpPr>
          <p:cNvPr id="11" name="Classification"/>
          <p:cNvSpPr txBox="1">
            <a:spLocks noChangeArrowheads="1"/>
          </p:cNvSpPr>
          <p:nvPr userDrawn="1">
            <p:custDataLst>
              <p:tags r:id="rId3"/>
            </p:custDataLst>
          </p:nvPr>
        </p:nvSpPr>
        <p:spPr bwMode="black">
          <a:xfrm>
            <a:off x="4022173" y="260350"/>
            <a:ext cx="76795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a:solidFill>
                <a:schemeClr val="bg1"/>
              </a:solidFill>
              <a:latin typeface="SwissReSans" pitchFamily="34" charset="0"/>
            </a:endParaRPr>
          </a:p>
        </p:txBody>
      </p:sp>
      <p:sp>
        <p:nvSpPr>
          <p:cNvPr id="14" name="Footer"/>
          <p:cNvSpPr txBox="1">
            <a:spLocks/>
          </p:cNvSpPr>
          <p:nvPr userDrawn="1">
            <p:custDataLst>
              <p:tags r:id="rId4"/>
            </p:custDataLst>
          </p:nvPr>
        </p:nvSpPr>
        <p:spPr bwMode="black">
          <a:xfrm>
            <a:off x="3120661" y="6505850"/>
            <a:ext cx="7871883" cy="139700"/>
          </a:xfrm>
          <a:prstGeom prst="rect">
            <a:avLst/>
          </a:prstGeom>
        </p:spPr>
        <p:txBody>
          <a:bodyPr vert="horz" wrap="none" lIns="0" tIns="0" rIns="0" bIns="0" rtlCol="0" anchor="b" anchorCtr="0"/>
          <a:lstStyle/>
          <a:p>
            <a:pPr marL="0" algn="r" defTabSz="914400" rtl="0" eaLnBrk="1" latinLnBrk="0" hangingPunct="1"/>
            <a:r>
              <a:rPr lang="en-GB" sz="1000" b="0" kern="1200">
                <a:solidFill>
                  <a:schemeClr val="bg1"/>
                </a:solidFill>
                <a:latin typeface="SwissReSans" pitchFamily="34" charset="0"/>
                <a:ea typeface="+mn-ea"/>
                <a:cs typeface="+mn-cs"/>
              </a:rPr>
              <a:t>March 2022</a:t>
            </a:r>
          </a:p>
        </p:txBody>
      </p:sp>
      <p:pic>
        <p:nvPicPr>
          <p:cNvPr id="7" name="Picture 6">
            <a:extLst>
              <a:ext uri="{FF2B5EF4-FFF2-40B4-BE49-F238E27FC236}">
                <a16:creationId xmlns:a16="http://schemas.microsoft.com/office/drawing/2014/main" id="{DB01AAA2-732F-45B8-9975-2BE628359DCA}"/>
              </a:ext>
            </a:extLst>
          </p:cNvPr>
          <p:cNvPicPr>
            <a:picLocks noChangeAspect="1"/>
          </p:cNvPicPr>
          <p:nvPr userDrawn="1">
            <p:custDataLst>
              <p:tags r:id="rId5"/>
            </p:custDataLst>
          </p:nvPr>
        </p:nvPicPr>
        <p:blipFill>
          <a:blip r:embed="rId7" cstate="print">
            <a:extLst>
              <a:ext uri="{28A0092B-C50C-407E-A947-70E740481C1C}">
                <a14:useLocalDpi xmlns:a14="http://schemas.microsoft.com/office/drawing/2010/main" val="0"/>
              </a:ext>
            </a:extLst>
          </a:blip>
          <a:stretch>
            <a:fillRect/>
          </a:stretch>
        </p:blipFill>
        <p:spPr bwMode="gray">
          <a:xfrm>
            <a:off x="401751" y="6294506"/>
            <a:ext cx="1578228" cy="355228"/>
          </a:xfrm>
          <a:prstGeom prst="rect">
            <a:avLst/>
          </a:prstGeom>
        </p:spPr>
      </p:pic>
    </p:spTree>
    <p:extLst>
      <p:ext uri="{BB962C8B-B14F-4D97-AF65-F5344CB8AC3E}">
        <p14:creationId xmlns:p14="http://schemas.microsoft.com/office/powerpoint/2010/main" val="19715928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ection Header - Color, Image and Number" preserve="1" userDrawn="1">
  <p:cSld name="Section Header - Color, Image and Number">
    <p:bg>
      <p:bgPr>
        <a:solidFill>
          <a:srgbClr val="D1DCD6"/>
        </a:solidFill>
        <a:effectLst/>
      </p:bgPr>
    </p:bg>
    <p:spTree>
      <p:nvGrpSpPr>
        <p:cNvPr id="1" name=""/>
        <p:cNvGrpSpPr/>
        <p:nvPr/>
      </p:nvGrpSpPr>
      <p:grpSpPr>
        <a:xfrm>
          <a:off x="0" y="0"/>
          <a:ext cx="0" cy="0"/>
          <a:chOff x="0" y="0"/>
          <a:chExt cx="0" cy="0"/>
        </a:xfrm>
      </p:grpSpPr>
      <p:sp>
        <p:nvSpPr>
          <p:cNvPr id="12" name="Gradient">
            <a:extLst>
              <a:ext uri="{FF2B5EF4-FFF2-40B4-BE49-F238E27FC236}">
                <a16:creationId xmlns:a16="http://schemas.microsoft.com/office/drawing/2014/main" id="{2AD77173-72CE-4F00-9F97-0D8F1104BFBF}"/>
              </a:ext>
            </a:extLst>
          </p:cNvPr>
          <p:cNvSpPr/>
          <p:nvPr userDrawn="1">
            <p:custDataLst>
              <p:tags r:id="rId2"/>
            </p:custDataLst>
          </p:nvPr>
        </p:nvSpPr>
        <p:spPr bwMode="gray">
          <a:xfrm>
            <a:off x="0" y="-1"/>
            <a:ext cx="6096000" cy="6858000"/>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pc="-1000" baseline="0" err="1">
              <a:latin typeface="SwissReSans" pitchFamily="34" charset="0"/>
            </a:endParaRPr>
          </a:p>
        </p:txBody>
      </p:sp>
      <p:sp>
        <p:nvSpPr>
          <p:cNvPr id="15" name="Picture Placeholder 7">
            <a:extLst>
              <a:ext uri="{FF2B5EF4-FFF2-40B4-BE49-F238E27FC236}">
                <a16:creationId xmlns:a16="http://schemas.microsoft.com/office/drawing/2014/main" id="{C75E534B-00AB-495E-BB30-50E8FE003185}"/>
              </a:ext>
            </a:extLst>
          </p:cNvPr>
          <p:cNvSpPr>
            <a:spLocks noGrp="1"/>
          </p:cNvSpPr>
          <p:nvPr>
            <p:ph type="pic" sz="quarter" idx="16"/>
          </p:nvPr>
        </p:nvSpPr>
        <p:spPr bwMode="gray">
          <a:xfrm>
            <a:off x="6096000" y="0"/>
            <a:ext cx="6096000" cy="6858000"/>
          </a:xfrm>
          <a:prstGeom prst="rect">
            <a:avLst/>
          </a:prstGeom>
        </p:spPr>
        <p:txBody>
          <a:bodyPr tIns="576000" anchor="ctr"/>
          <a:lstStyle>
            <a:lvl1pPr algn="ctr">
              <a:buFontTx/>
              <a:buNone/>
              <a:defRPr sz="1200">
                <a:solidFill>
                  <a:srgbClr val="A8BAB2"/>
                </a:solidFill>
                <a:latin typeface="SwissReSans" pitchFamily="34" charset="0"/>
              </a:defRPr>
            </a:lvl1pPr>
          </a:lstStyle>
          <a:p>
            <a:r>
              <a:rPr lang="en-GB"/>
              <a:t>Click icon to add picture</a:t>
            </a:r>
          </a:p>
        </p:txBody>
      </p:sp>
      <p:sp>
        <p:nvSpPr>
          <p:cNvPr id="2" name="Title 1"/>
          <p:cNvSpPr>
            <a:spLocks noGrp="1"/>
          </p:cNvSpPr>
          <p:nvPr>
            <p:ph type="title" hasCustomPrompt="1"/>
          </p:nvPr>
        </p:nvSpPr>
        <p:spPr bwMode="gray">
          <a:xfrm>
            <a:off x="695325" y="692150"/>
            <a:ext cx="5040635" cy="623071"/>
          </a:xfrm>
        </p:spPr>
        <p:txBody>
          <a:bodyPr vert="horz" lIns="0" tIns="0" rIns="0" bIns="0" rtlCol="0" anchor="t" anchorCtr="0">
            <a:noAutofit/>
          </a:bodyPr>
          <a:lstStyle>
            <a:lvl1pPr algn="l" defTabSz="914400" rtl="0" eaLnBrk="1" latinLnBrk="0" hangingPunct="1">
              <a:lnSpc>
                <a:spcPct val="90000"/>
              </a:lnSpc>
              <a:spcBef>
                <a:spcPct val="0"/>
              </a:spcBef>
              <a:buNone/>
              <a:defRPr lang="en-GB" sz="1600" kern="1200" dirty="0">
                <a:solidFill>
                  <a:schemeClr val="bg1"/>
                </a:solidFill>
                <a:latin typeface="SwissReSans Light" pitchFamily="34" charset="0"/>
                <a:ea typeface="+mj-ea"/>
                <a:cs typeface="+mj-cs"/>
              </a:defRPr>
            </a:lvl1pPr>
          </a:lstStyle>
          <a:p>
            <a:r>
              <a:rPr lang="en-GB"/>
              <a:t>Click to add section title</a:t>
            </a:r>
          </a:p>
        </p:txBody>
      </p:sp>
      <p:sp>
        <p:nvSpPr>
          <p:cNvPr id="10" name="Text Placeholder 9"/>
          <p:cNvSpPr>
            <a:spLocks noGrp="1"/>
          </p:cNvSpPr>
          <p:nvPr>
            <p:ph type="body" sz="quarter" idx="12" hasCustomPrompt="1"/>
          </p:nvPr>
        </p:nvSpPr>
        <p:spPr>
          <a:xfrm>
            <a:off x="529200" y="2908800"/>
            <a:ext cx="4472180" cy="3847207"/>
          </a:xfrm>
          <a:prstGeom prst="rect">
            <a:avLst/>
          </a:prstGeom>
        </p:spPr>
        <p:txBody>
          <a:bodyPr wrap="none" anchor="t">
            <a:noAutofit/>
          </a:bodyPr>
          <a:lstStyle>
            <a:lvl1pPr marL="0" indent="0">
              <a:spcBef>
                <a:spcPts val="0"/>
              </a:spcBef>
              <a:buFontTx/>
              <a:buNone/>
              <a:defRPr sz="25000" b="0" spc="-1000" baseline="0">
                <a:solidFill>
                  <a:schemeClr val="bg1"/>
                </a:solidFill>
                <a:latin typeface="SwissReSans Light" panose="020B0504020202020204" pitchFamily="34" charset="0"/>
              </a:defRPr>
            </a:lvl1pPr>
            <a:lvl2pPr marL="182562" indent="0">
              <a:spcBef>
                <a:spcPts val="0"/>
              </a:spcBef>
              <a:buFontTx/>
              <a:buNone/>
              <a:defRPr sz="35000">
                <a:solidFill>
                  <a:schemeClr val="bg1"/>
                </a:solidFill>
                <a:latin typeface="SwissReSans Light" panose="020B0504020202020204" pitchFamily="34" charset="0"/>
              </a:defRPr>
            </a:lvl2pPr>
            <a:lvl3pPr marL="444500" indent="0">
              <a:spcBef>
                <a:spcPts val="0"/>
              </a:spcBef>
              <a:buFontTx/>
              <a:buNone/>
              <a:defRPr sz="35000">
                <a:solidFill>
                  <a:schemeClr val="bg1"/>
                </a:solidFill>
                <a:latin typeface="SwissReSans Light" panose="020B0504020202020204" pitchFamily="34" charset="0"/>
              </a:defRPr>
            </a:lvl3pPr>
            <a:lvl4pPr marL="715963" indent="0">
              <a:spcBef>
                <a:spcPts val="0"/>
              </a:spcBef>
              <a:buFontTx/>
              <a:buNone/>
              <a:defRPr sz="35000">
                <a:solidFill>
                  <a:schemeClr val="bg1"/>
                </a:solidFill>
                <a:latin typeface="SwissReSans Light" panose="020B0504020202020204" pitchFamily="34" charset="0"/>
              </a:defRPr>
            </a:lvl4pPr>
            <a:lvl5pPr marL="985838" indent="0">
              <a:spcBef>
                <a:spcPts val="0"/>
              </a:spcBef>
              <a:buFontTx/>
              <a:buNone/>
              <a:defRPr sz="35000">
                <a:solidFill>
                  <a:schemeClr val="bg1"/>
                </a:solidFill>
                <a:latin typeface="SwissReSans Light" panose="020B0504020202020204" pitchFamily="34" charset="0"/>
              </a:defRPr>
            </a:lvl5pPr>
          </a:lstStyle>
          <a:p>
            <a:pPr lvl="0"/>
            <a:r>
              <a:rPr lang="en-GB"/>
              <a:t>00</a:t>
            </a:r>
          </a:p>
        </p:txBody>
      </p:sp>
      <p:sp>
        <p:nvSpPr>
          <p:cNvPr id="3" name="Date Placeholder 2"/>
          <p:cNvSpPr>
            <a:spLocks noGrp="1"/>
          </p:cNvSpPr>
          <p:nvPr>
            <p:ph type="dt" sz="half" idx="13"/>
          </p:nvPr>
        </p:nvSpPr>
        <p:spPr/>
        <p:txBody>
          <a:bodyPr/>
          <a:lstStyle/>
          <a:p>
            <a:endParaRPr lang="en-GB"/>
          </a:p>
        </p:txBody>
      </p:sp>
      <p:sp>
        <p:nvSpPr>
          <p:cNvPr id="4" name="Footer Placeholder 3"/>
          <p:cNvSpPr>
            <a:spLocks noGrp="1"/>
          </p:cNvSpPr>
          <p:nvPr>
            <p:ph type="ftr" sz="quarter" idx="14"/>
          </p:nvPr>
        </p:nvSpPr>
        <p:spPr/>
        <p:txBody>
          <a:bodyPr/>
          <a:lstStyle/>
          <a:p>
            <a:endParaRPr lang="en-GB"/>
          </a:p>
        </p:txBody>
      </p:sp>
      <p:sp>
        <p:nvSpPr>
          <p:cNvPr id="8" name="Slide Number Placeholder 7"/>
          <p:cNvSpPr>
            <a:spLocks noGrp="1"/>
          </p:cNvSpPr>
          <p:nvPr>
            <p:ph type="sldNum" sz="quarter" idx="15"/>
            <p:custDataLst>
              <p:tags r:id="rId3"/>
            </p:custDataLst>
          </p:nvPr>
        </p:nvSpPr>
        <p:spPr/>
        <p:txBody>
          <a:bodyPr/>
          <a:lstStyle>
            <a:lvl1pPr>
              <a:defRPr>
                <a:solidFill>
                  <a:schemeClr val="bg1"/>
                </a:solidFill>
              </a:defRPr>
            </a:lvl1pPr>
          </a:lstStyle>
          <a:p>
            <a:fld id="{5E4D2043-7E31-4A53-BD33-72A88E682172}" type="slidenum">
              <a:rPr lang="en-GB" smtClean="0"/>
              <a:pPr/>
              <a:t>‹#›</a:t>
            </a:fld>
            <a:endParaRPr lang="en-GB"/>
          </a:p>
        </p:txBody>
      </p:sp>
      <p:sp>
        <p:nvSpPr>
          <p:cNvPr id="11" name="Classification"/>
          <p:cNvSpPr txBox="1">
            <a:spLocks noChangeArrowheads="1"/>
          </p:cNvSpPr>
          <p:nvPr userDrawn="1">
            <p:custDataLst>
              <p:tags r:id="rId4"/>
            </p:custDataLst>
          </p:nvPr>
        </p:nvSpPr>
        <p:spPr bwMode="black">
          <a:xfrm>
            <a:off x="4022173" y="260350"/>
            <a:ext cx="76795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a:solidFill>
                <a:schemeClr val="bg1"/>
              </a:solidFill>
              <a:latin typeface="SwissReSans" pitchFamily="34" charset="0"/>
            </a:endParaRPr>
          </a:p>
        </p:txBody>
      </p:sp>
      <p:sp>
        <p:nvSpPr>
          <p:cNvPr id="14" name="Footer"/>
          <p:cNvSpPr txBox="1">
            <a:spLocks/>
          </p:cNvSpPr>
          <p:nvPr userDrawn="1">
            <p:custDataLst>
              <p:tags r:id="rId5"/>
            </p:custDataLst>
          </p:nvPr>
        </p:nvSpPr>
        <p:spPr bwMode="black">
          <a:xfrm>
            <a:off x="3120661" y="6505850"/>
            <a:ext cx="7871883" cy="139700"/>
          </a:xfrm>
          <a:prstGeom prst="rect">
            <a:avLst/>
          </a:prstGeom>
        </p:spPr>
        <p:txBody>
          <a:bodyPr vert="horz" wrap="none" lIns="0" tIns="0" rIns="0" bIns="0" rtlCol="0" anchor="b" anchorCtr="0"/>
          <a:lstStyle/>
          <a:p>
            <a:pPr marL="0" algn="r" defTabSz="914400" rtl="0" eaLnBrk="1" latinLnBrk="0" hangingPunct="1"/>
            <a:r>
              <a:rPr lang="en-GB" sz="1000" b="0" kern="1200">
                <a:solidFill>
                  <a:schemeClr val="bg1"/>
                </a:solidFill>
                <a:latin typeface="SwissReSans" pitchFamily="34" charset="0"/>
                <a:ea typeface="+mn-ea"/>
                <a:cs typeface="+mn-cs"/>
              </a:rPr>
              <a:t>March 2022</a:t>
            </a:r>
          </a:p>
        </p:txBody>
      </p:sp>
      <p:pic>
        <p:nvPicPr>
          <p:cNvPr id="7" name="Picture 6">
            <a:extLst>
              <a:ext uri="{FF2B5EF4-FFF2-40B4-BE49-F238E27FC236}">
                <a16:creationId xmlns:a16="http://schemas.microsoft.com/office/drawing/2014/main" id="{8225DA49-FDB9-4818-90C1-680C4976513C}"/>
              </a:ext>
            </a:extLst>
          </p:cNvPr>
          <p:cNvPicPr>
            <a:picLocks noChangeAspect="1"/>
          </p:cNvPicPr>
          <p:nvPr userDrawn="1">
            <p:custDataLst>
              <p:tags r:id="rId6"/>
            </p:custDataLst>
          </p:nvPr>
        </p:nvPicPr>
        <p:blipFill>
          <a:blip r:embed="rId8" cstate="print">
            <a:extLst>
              <a:ext uri="{28A0092B-C50C-407E-A947-70E740481C1C}">
                <a14:useLocalDpi xmlns:a14="http://schemas.microsoft.com/office/drawing/2010/main" val="0"/>
              </a:ext>
            </a:extLst>
          </a:blip>
          <a:stretch>
            <a:fillRect/>
          </a:stretch>
        </p:blipFill>
        <p:spPr bwMode="gray">
          <a:xfrm>
            <a:off x="401751" y="6294506"/>
            <a:ext cx="1578228" cy="355228"/>
          </a:xfrm>
          <a:prstGeom prst="rect">
            <a:avLst/>
          </a:prstGeom>
        </p:spPr>
      </p:pic>
    </p:spTree>
    <p:extLst>
      <p:ext uri="{BB962C8B-B14F-4D97-AF65-F5344CB8AC3E}">
        <p14:creationId xmlns:p14="http://schemas.microsoft.com/office/powerpoint/2010/main" val="2317811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Header - Color (transparent), Image and Number" preserve="1" userDrawn="1">
  <p:cSld name="Section Header - Color (transparent), Image and Number">
    <p:bg>
      <p:bgPr>
        <a:solidFill>
          <a:srgbClr val="D1DCD6"/>
        </a:solidFill>
        <a:effectLst/>
      </p:bgPr>
    </p:bg>
    <p:spTree>
      <p:nvGrpSpPr>
        <p:cNvPr id="1" name=""/>
        <p:cNvGrpSpPr/>
        <p:nvPr/>
      </p:nvGrpSpPr>
      <p:grpSpPr>
        <a:xfrm>
          <a:off x="0" y="0"/>
          <a:ext cx="0" cy="0"/>
          <a:chOff x="0" y="0"/>
          <a:chExt cx="0" cy="0"/>
        </a:xfrm>
      </p:grpSpPr>
      <p:sp>
        <p:nvSpPr>
          <p:cNvPr id="15" name="Picture Placeholder 7">
            <a:extLst>
              <a:ext uri="{FF2B5EF4-FFF2-40B4-BE49-F238E27FC236}">
                <a16:creationId xmlns:a16="http://schemas.microsoft.com/office/drawing/2014/main" id="{C75E534B-00AB-495E-BB30-50E8FE003185}"/>
              </a:ext>
            </a:extLst>
          </p:cNvPr>
          <p:cNvSpPr>
            <a:spLocks noGrp="1"/>
          </p:cNvSpPr>
          <p:nvPr>
            <p:ph type="pic" sz="quarter" idx="16"/>
          </p:nvPr>
        </p:nvSpPr>
        <p:spPr bwMode="gray">
          <a:xfrm>
            <a:off x="0" y="0"/>
            <a:ext cx="12192000" cy="6858000"/>
          </a:xfrm>
          <a:prstGeom prst="rect">
            <a:avLst/>
          </a:prstGeom>
        </p:spPr>
        <p:txBody>
          <a:bodyPr tIns="576000" anchor="ctr"/>
          <a:lstStyle>
            <a:lvl1pPr algn="ctr">
              <a:buFontTx/>
              <a:buNone/>
              <a:defRPr sz="1200">
                <a:solidFill>
                  <a:srgbClr val="A8BAB2"/>
                </a:solidFill>
                <a:latin typeface="SwissReSans" pitchFamily="34" charset="0"/>
              </a:defRPr>
            </a:lvl1pPr>
          </a:lstStyle>
          <a:p>
            <a:r>
              <a:rPr lang="en-GB"/>
              <a:t>Click icon to add picture</a:t>
            </a:r>
          </a:p>
        </p:txBody>
      </p:sp>
      <p:sp>
        <p:nvSpPr>
          <p:cNvPr id="12" name="Gradient">
            <a:extLst>
              <a:ext uri="{FF2B5EF4-FFF2-40B4-BE49-F238E27FC236}">
                <a16:creationId xmlns:a16="http://schemas.microsoft.com/office/drawing/2014/main" id="{2AD77173-72CE-4F00-9F97-0D8F1104BFBF}"/>
              </a:ext>
            </a:extLst>
          </p:cNvPr>
          <p:cNvSpPr/>
          <p:nvPr userDrawn="1">
            <p:custDataLst>
              <p:tags r:id="rId2"/>
            </p:custDataLst>
          </p:nvPr>
        </p:nvSpPr>
        <p:spPr bwMode="gray">
          <a:xfrm>
            <a:off x="0" y="-1"/>
            <a:ext cx="6096000" cy="6858000"/>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pc="-1000" baseline="0" err="1">
              <a:latin typeface="SwissReSans" pitchFamily="34" charset="0"/>
            </a:endParaRPr>
          </a:p>
        </p:txBody>
      </p:sp>
      <p:sp>
        <p:nvSpPr>
          <p:cNvPr id="2" name="Title 1"/>
          <p:cNvSpPr>
            <a:spLocks noGrp="1"/>
          </p:cNvSpPr>
          <p:nvPr>
            <p:ph type="title" hasCustomPrompt="1"/>
          </p:nvPr>
        </p:nvSpPr>
        <p:spPr bwMode="gray">
          <a:xfrm>
            <a:off x="695325" y="692150"/>
            <a:ext cx="5040635" cy="623071"/>
          </a:xfrm>
        </p:spPr>
        <p:txBody>
          <a:bodyPr vert="horz" lIns="0" tIns="0" rIns="0" bIns="0" rtlCol="0" anchor="t" anchorCtr="0">
            <a:noAutofit/>
          </a:bodyPr>
          <a:lstStyle>
            <a:lvl1pPr algn="l" defTabSz="914400" rtl="0" eaLnBrk="1" latinLnBrk="0" hangingPunct="1">
              <a:lnSpc>
                <a:spcPct val="90000"/>
              </a:lnSpc>
              <a:spcBef>
                <a:spcPct val="0"/>
              </a:spcBef>
              <a:buNone/>
              <a:defRPr lang="en-GB" sz="1600" kern="1200" dirty="0">
                <a:solidFill>
                  <a:schemeClr val="bg1"/>
                </a:solidFill>
                <a:latin typeface="SwissReSans Light" pitchFamily="34" charset="0"/>
                <a:ea typeface="+mj-ea"/>
                <a:cs typeface="+mj-cs"/>
              </a:defRPr>
            </a:lvl1pPr>
          </a:lstStyle>
          <a:p>
            <a:r>
              <a:rPr lang="en-GB"/>
              <a:t>Click to add section title</a:t>
            </a:r>
          </a:p>
        </p:txBody>
      </p:sp>
      <p:sp>
        <p:nvSpPr>
          <p:cNvPr id="10" name="Text Placeholder 9"/>
          <p:cNvSpPr>
            <a:spLocks noGrp="1"/>
          </p:cNvSpPr>
          <p:nvPr>
            <p:ph type="body" sz="quarter" idx="12" hasCustomPrompt="1"/>
          </p:nvPr>
        </p:nvSpPr>
        <p:spPr>
          <a:xfrm>
            <a:off x="529200" y="2908800"/>
            <a:ext cx="4472180" cy="3847207"/>
          </a:xfrm>
          <a:prstGeom prst="rect">
            <a:avLst/>
          </a:prstGeom>
        </p:spPr>
        <p:txBody>
          <a:bodyPr wrap="none" anchor="t">
            <a:noAutofit/>
          </a:bodyPr>
          <a:lstStyle>
            <a:lvl1pPr marL="0" indent="0">
              <a:spcBef>
                <a:spcPts val="0"/>
              </a:spcBef>
              <a:buFontTx/>
              <a:buNone/>
              <a:defRPr sz="25000" b="0" spc="-1000" baseline="0">
                <a:solidFill>
                  <a:schemeClr val="bg1"/>
                </a:solidFill>
                <a:latin typeface="SwissReSans Light" panose="020B0504020202020204" pitchFamily="34" charset="0"/>
              </a:defRPr>
            </a:lvl1pPr>
            <a:lvl2pPr marL="182562" indent="0">
              <a:spcBef>
                <a:spcPts val="0"/>
              </a:spcBef>
              <a:buFontTx/>
              <a:buNone/>
              <a:defRPr sz="35000">
                <a:solidFill>
                  <a:schemeClr val="bg1"/>
                </a:solidFill>
                <a:latin typeface="SwissReSans Light" panose="020B0504020202020204" pitchFamily="34" charset="0"/>
              </a:defRPr>
            </a:lvl2pPr>
            <a:lvl3pPr marL="444500" indent="0">
              <a:spcBef>
                <a:spcPts val="0"/>
              </a:spcBef>
              <a:buFontTx/>
              <a:buNone/>
              <a:defRPr sz="35000">
                <a:solidFill>
                  <a:schemeClr val="bg1"/>
                </a:solidFill>
                <a:latin typeface="SwissReSans Light" panose="020B0504020202020204" pitchFamily="34" charset="0"/>
              </a:defRPr>
            </a:lvl3pPr>
            <a:lvl4pPr marL="715963" indent="0">
              <a:spcBef>
                <a:spcPts val="0"/>
              </a:spcBef>
              <a:buFontTx/>
              <a:buNone/>
              <a:defRPr sz="35000">
                <a:solidFill>
                  <a:schemeClr val="bg1"/>
                </a:solidFill>
                <a:latin typeface="SwissReSans Light" panose="020B0504020202020204" pitchFamily="34" charset="0"/>
              </a:defRPr>
            </a:lvl4pPr>
            <a:lvl5pPr marL="985838" indent="0">
              <a:spcBef>
                <a:spcPts val="0"/>
              </a:spcBef>
              <a:buFontTx/>
              <a:buNone/>
              <a:defRPr sz="35000">
                <a:solidFill>
                  <a:schemeClr val="bg1"/>
                </a:solidFill>
                <a:latin typeface="SwissReSans Light" panose="020B0504020202020204" pitchFamily="34" charset="0"/>
              </a:defRPr>
            </a:lvl5pPr>
          </a:lstStyle>
          <a:p>
            <a:pPr lvl="0"/>
            <a:r>
              <a:rPr lang="en-GB"/>
              <a:t>00</a:t>
            </a:r>
          </a:p>
        </p:txBody>
      </p:sp>
      <p:sp>
        <p:nvSpPr>
          <p:cNvPr id="3" name="Date Placeholder 2"/>
          <p:cNvSpPr>
            <a:spLocks noGrp="1"/>
          </p:cNvSpPr>
          <p:nvPr>
            <p:ph type="dt" sz="half" idx="13"/>
          </p:nvPr>
        </p:nvSpPr>
        <p:spPr/>
        <p:txBody>
          <a:bodyPr/>
          <a:lstStyle/>
          <a:p>
            <a:endParaRPr lang="en-GB"/>
          </a:p>
        </p:txBody>
      </p:sp>
      <p:sp>
        <p:nvSpPr>
          <p:cNvPr id="4" name="Footer Placeholder 3"/>
          <p:cNvSpPr>
            <a:spLocks noGrp="1"/>
          </p:cNvSpPr>
          <p:nvPr>
            <p:ph type="ftr" sz="quarter" idx="14"/>
          </p:nvPr>
        </p:nvSpPr>
        <p:spPr/>
        <p:txBody>
          <a:bodyPr/>
          <a:lstStyle/>
          <a:p>
            <a:endParaRPr lang="en-GB"/>
          </a:p>
        </p:txBody>
      </p:sp>
      <p:sp>
        <p:nvSpPr>
          <p:cNvPr id="8" name="Slide Number Placeholder 7"/>
          <p:cNvSpPr>
            <a:spLocks noGrp="1"/>
          </p:cNvSpPr>
          <p:nvPr>
            <p:ph type="sldNum" sz="quarter" idx="15"/>
            <p:custDataLst>
              <p:tags r:id="rId3"/>
            </p:custDataLst>
          </p:nvPr>
        </p:nvSpPr>
        <p:spPr/>
        <p:txBody>
          <a:bodyPr/>
          <a:lstStyle>
            <a:lvl1pPr>
              <a:defRPr>
                <a:solidFill>
                  <a:schemeClr val="bg1"/>
                </a:solidFill>
              </a:defRPr>
            </a:lvl1pPr>
          </a:lstStyle>
          <a:p>
            <a:fld id="{5E4D2043-7E31-4A53-BD33-72A88E682172}" type="slidenum">
              <a:rPr lang="en-GB" smtClean="0"/>
              <a:pPr/>
              <a:t>‹#›</a:t>
            </a:fld>
            <a:endParaRPr lang="en-GB"/>
          </a:p>
        </p:txBody>
      </p:sp>
      <p:sp>
        <p:nvSpPr>
          <p:cNvPr id="11" name="Classification"/>
          <p:cNvSpPr txBox="1">
            <a:spLocks noChangeArrowheads="1"/>
          </p:cNvSpPr>
          <p:nvPr userDrawn="1">
            <p:custDataLst>
              <p:tags r:id="rId4"/>
            </p:custDataLst>
          </p:nvPr>
        </p:nvSpPr>
        <p:spPr bwMode="black">
          <a:xfrm>
            <a:off x="4022173" y="260350"/>
            <a:ext cx="76795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a:solidFill>
                <a:schemeClr val="bg1"/>
              </a:solidFill>
              <a:latin typeface="SwissReSans" pitchFamily="34" charset="0"/>
            </a:endParaRPr>
          </a:p>
        </p:txBody>
      </p:sp>
      <p:sp>
        <p:nvSpPr>
          <p:cNvPr id="14" name="Footer"/>
          <p:cNvSpPr txBox="1">
            <a:spLocks/>
          </p:cNvSpPr>
          <p:nvPr userDrawn="1">
            <p:custDataLst>
              <p:tags r:id="rId5"/>
            </p:custDataLst>
          </p:nvPr>
        </p:nvSpPr>
        <p:spPr bwMode="black">
          <a:xfrm>
            <a:off x="3120661" y="6505850"/>
            <a:ext cx="7871883" cy="139700"/>
          </a:xfrm>
          <a:prstGeom prst="rect">
            <a:avLst/>
          </a:prstGeom>
        </p:spPr>
        <p:txBody>
          <a:bodyPr vert="horz" wrap="none" lIns="0" tIns="0" rIns="0" bIns="0" rtlCol="0" anchor="b" anchorCtr="0"/>
          <a:lstStyle/>
          <a:p>
            <a:pPr marL="0" algn="r" defTabSz="914400" rtl="0" eaLnBrk="1" latinLnBrk="0" hangingPunct="1"/>
            <a:r>
              <a:rPr lang="en-GB" sz="1000" b="0" kern="1200">
                <a:solidFill>
                  <a:schemeClr val="bg1"/>
                </a:solidFill>
                <a:latin typeface="SwissReSans" pitchFamily="34" charset="0"/>
                <a:ea typeface="+mn-ea"/>
                <a:cs typeface="+mn-cs"/>
              </a:rPr>
              <a:t>March 2022</a:t>
            </a:r>
          </a:p>
        </p:txBody>
      </p:sp>
      <p:pic>
        <p:nvPicPr>
          <p:cNvPr id="7" name="Picture 6">
            <a:extLst>
              <a:ext uri="{FF2B5EF4-FFF2-40B4-BE49-F238E27FC236}">
                <a16:creationId xmlns:a16="http://schemas.microsoft.com/office/drawing/2014/main" id="{6D06C646-6E74-4F02-B825-11B70E238763}"/>
              </a:ext>
            </a:extLst>
          </p:cNvPr>
          <p:cNvPicPr>
            <a:picLocks noChangeAspect="1"/>
          </p:cNvPicPr>
          <p:nvPr userDrawn="1">
            <p:custDataLst>
              <p:tags r:id="rId6"/>
            </p:custDataLst>
          </p:nvPr>
        </p:nvPicPr>
        <p:blipFill>
          <a:blip r:embed="rId8" cstate="print">
            <a:extLst>
              <a:ext uri="{28A0092B-C50C-407E-A947-70E740481C1C}">
                <a14:useLocalDpi xmlns:a14="http://schemas.microsoft.com/office/drawing/2010/main" val="0"/>
              </a:ext>
            </a:extLst>
          </a:blip>
          <a:stretch>
            <a:fillRect/>
          </a:stretch>
        </p:blipFill>
        <p:spPr bwMode="gray">
          <a:xfrm>
            <a:off x="401751" y="6294506"/>
            <a:ext cx="1578228" cy="355228"/>
          </a:xfrm>
          <a:prstGeom prst="rect">
            <a:avLst/>
          </a:prstGeom>
        </p:spPr>
      </p:pic>
    </p:spTree>
    <p:extLst>
      <p:ext uri="{BB962C8B-B14F-4D97-AF65-F5344CB8AC3E}">
        <p14:creationId xmlns:p14="http://schemas.microsoft.com/office/powerpoint/2010/main" val="39466899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Section Header - Image and Number" preserve="1" userDrawn="1">
  <p:cSld name="Section Header - Image and Number">
    <p:bg>
      <p:bgPr>
        <a:solidFill>
          <a:srgbClr val="D1DCD6"/>
        </a:solidFill>
        <a:effectLst/>
      </p:bgPr>
    </p:bg>
    <p:spTree>
      <p:nvGrpSpPr>
        <p:cNvPr id="1" name=""/>
        <p:cNvGrpSpPr/>
        <p:nvPr/>
      </p:nvGrpSpPr>
      <p:grpSpPr>
        <a:xfrm>
          <a:off x="0" y="0"/>
          <a:ext cx="0" cy="0"/>
          <a:chOff x="0" y="0"/>
          <a:chExt cx="0" cy="0"/>
        </a:xfrm>
      </p:grpSpPr>
      <p:sp>
        <p:nvSpPr>
          <p:cNvPr id="15" name="Picture Placeholder 7">
            <a:extLst>
              <a:ext uri="{FF2B5EF4-FFF2-40B4-BE49-F238E27FC236}">
                <a16:creationId xmlns:a16="http://schemas.microsoft.com/office/drawing/2014/main" id="{C75E534B-00AB-495E-BB30-50E8FE003185}"/>
              </a:ext>
            </a:extLst>
          </p:cNvPr>
          <p:cNvSpPr>
            <a:spLocks noGrp="1"/>
          </p:cNvSpPr>
          <p:nvPr>
            <p:ph type="pic" sz="quarter" idx="16"/>
          </p:nvPr>
        </p:nvSpPr>
        <p:spPr bwMode="gray">
          <a:xfrm>
            <a:off x="0" y="0"/>
            <a:ext cx="12192000" cy="6858000"/>
          </a:xfrm>
          <a:prstGeom prst="rect">
            <a:avLst/>
          </a:prstGeom>
        </p:spPr>
        <p:txBody>
          <a:bodyPr tIns="576000" anchor="ctr"/>
          <a:lstStyle>
            <a:lvl1pPr algn="ctr">
              <a:buFontTx/>
              <a:buNone/>
              <a:defRPr sz="1200">
                <a:solidFill>
                  <a:srgbClr val="A8BAB2"/>
                </a:solidFill>
                <a:latin typeface="SwissReSans" pitchFamily="34" charset="0"/>
              </a:defRPr>
            </a:lvl1pPr>
          </a:lstStyle>
          <a:p>
            <a:r>
              <a:rPr lang="en-GB"/>
              <a:t>Click icon to add picture</a:t>
            </a:r>
          </a:p>
        </p:txBody>
      </p:sp>
      <p:sp>
        <p:nvSpPr>
          <p:cNvPr id="2" name="Title 1"/>
          <p:cNvSpPr>
            <a:spLocks noGrp="1"/>
          </p:cNvSpPr>
          <p:nvPr>
            <p:ph type="title" hasCustomPrompt="1"/>
          </p:nvPr>
        </p:nvSpPr>
        <p:spPr bwMode="gray">
          <a:xfrm>
            <a:off x="695325" y="692150"/>
            <a:ext cx="11017250" cy="623071"/>
          </a:xfrm>
        </p:spPr>
        <p:txBody>
          <a:bodyPr vert="horz" lIns="0" tIns="0" rIns="0" bIns="0" rtlCol="0" anchor="t" anchorCtr="0">
            <a:noAutofit/>
          </a:bodyPr>
          <a:lstStyle>
            <a:lvl1pPr algn="l" defTabSz="914400" rtl="0" eaLnBrk="1" latinLnBrk="0" hangingPunct="1">
              <a:lnSpc>
                <a:spcPct val="90000"/>
              </a:lnSpc>
              <a:spcBef>
                <a:spcPct val="0"/>
              </a:spcBef>
              <a:buNone/>
              <a:defRPr lang="en-GB" sz="1600" kern="1200" dirty="0">
                <a:solidFill>
                  <a:schemeClr val="bg1"/>
                </a:solidFill>
                <a:latin typeface="SwissReSans Light" pitchFamily="34" charset="0"/>
                <a:ea typeface="+mj-ea"/>
                <a:cs typeface="+mj-cs"/>
              </a:defRPr>
            </a:lvl1pPr>
          </a:lstStyle>
          <a:p>
            <a:r>
              <a:rPr lang="en-GB"/>
              <a:t>Click to add section title</a:t>
            </a:r>
          </a:p>
        </p:txBody>
      </p:sp>
      <p:sp>
        <p:nvSpPr>
          <p:cNvPr id="10" name="Text Placeholder 9"/>
          <p:cNvSpPr>
            <a:spLocks noGrp="1"/>
          </p:cNvSpPr>
          <p:nvPr>
            <p:ph type="body" sz="quarter" idx="12" hasCustomPrompt="1"/>
          </p:nvPr>
        </p:nvSpPr>
        <p:spPr>
          <a:xfrm>
            <a:off x="529200" y="2908800"/>
            <a:ext cx="4472180" cy="3847207"/>
          </a:xfrm>
          <a:prstGeom prst="rect">
            <a:avLst/>
          </a:prstGeom>
        </p:spPr>
        <p:txBody>
          <a:bodyPr wrap="none" anchor="t">
            <a:noAutofit/>
          </a:bodyPr>
          <a:lstStyle>
            <a:lvl1pPr marL="0" indent="0">
              <a:spcBef>
                <a:spcPts val="0"/>
              </a:spcBef>
              <a:buFontTx/>
              <a:buNone/>
              <a:defRPr sz="25000" b="0" spc="-1000" baseline="0">
                <a:solidFill>
                  <a:schemeClr val="bg1"/>
                </a:solidFill>
                <a:latin typeface="SwissReSans Light" panose="020B0504020202020204" pitchFamily="34" charset="0"/>
              </a:defRPr>
            </a:lvl1pPr>
            <a:lvl2pPr marL="182562" indent="0">
              <a:spcBef>
                <a:spcPts val="0"/>
              </a:spcBef>
              <a:buFontTx/>
              <a:buNone/>
              <a:defRPr sz="35000">
                <a:solidFill>
                  <a:schemeClr val="bg1"/>
                </a:solidFill>
                <a:latin typeface="SwissReSans Light" panose="020B0504020202020204" pitchFamily="34" charset="0"/>
              </a:defRPr>
            </a:lvl2pPr>
            <a:lvl3pPr marL="444500" indent="0">
              <a:spcBef>
                <a:spcPts val="0"/>
              </a:spcBef>
              <a:buFontTx/>
              <a:buNone/>
              <a:defRPr sz="35000">
                <a:solidFill>
                  <a:schemeClr val="bg1"/>
                </a:solidFill>
                <a:latin typeface="SwissReSans Light" panose="020B0504020202020204" pitchFamily="34" charset="0"/>
              </a:defRPr>
            </a:lvl3pPr>
            <a:lvl4pPr marL="715963" indent="0">
              <a:spcBef>
                <a:spcPts val="0"/>
              </a:spcBef>
              <a:buFontTx/>
              <a:buNone/>
              <a:defRPr sz="35000">
                <a:solidFill>
                  <a:schemeClr val="bg1"/>
                </a:solidFill>
                <a:latin typeface="SwissReSans Light" panose="020B0504020202020204" pitchFamily="34" charset="0"/>
              </a:defRPr>
            </a:lvl4pPr>
            <a:lvl5pPr marL="985838" indent="0">
              <a:spcBef>
                <a:spcPts val="0"/>
              </a:spcBef>
              <a:buFontTx/>
              <a:buNone/>
              <a:defRPr sz="35000">
                <a:solidFill>
                  <a:schemeClr val="bg1"/>
                </a:solidFill>
                <a:latin typeface="SwissReSans Light" panose="020B0504020202020204" pitchFamily="34" charset="0"/>
              </a:defRPr>
            </a:lvl5pPr>
          </a:lstStyle>
          <a:p>
            <a:pPr lvl="0"/>
            <a:r>
              <a:rPr lang="en-GB"/>
              <a:t>00</a:t>
            </a:r>
          </a:p>
        </p:txBody>
      </p:sp>
      <p:sp>
        <p:nvSpPr>
          <p:cNvPr id="3" name="Date Placeholder 2"/>
          <p:cNvSpPr>
            <a:spLocks noGrp="1"/>
          </p:cNvSpPr>
          <p:nvPr>
            <p:ph type="dt" sz="half" idx="13"/>
          </p:nvPr>
        </p:nvSpPr>
        <p:spPr/>
        <p:txBody>
          <a:bodyPr/>
          <a:lstStyle/>
          <a:p>
            <a:endParaRPr lang="en-GB"/>
          </a:p>
        </p:txBody>
      </p:sp>
      <p:sp>
        <p:nvSpPr>
          <p:cNvPr id="4" name="Footer Placeholder 3"/>
          <p:cNvSpPr>
            <a:spLocks noGrp="1"/>
          </p:cNvSpPr>
          <p:nvPr>
            <p:ph type="ftr" sz="quarter" idx="14"/>
          </p:nvPr>
        </p:nvSpPr>
        <p:spPr/>
        <p:txBody>
          <a:bodyPr/>
          <a:lstStyle/>
          <a:p>
            <a:endParaRPr lang="en-GB"/>
          </a:p>
        </p:txBody>
      </p:sp>
      <p:sp>
        <p:nvSpPr>
          <p:cNvPr id="8" name="Slide Number Placeholder 7"/>
          <p:cNvSpPr>
            <a:spLocks noGrp="1"/>
          </p:cNvSpPr>
          <p:nvPr>
            <p:ph type="sldNum" sz="quarter" idx="15"/>
            <p:custDataLst>
              <p:tags r:id="rId2"/>
            </p:custDataLst>
          </p:nvPr>
        </p:nvSpPr>
        <p:spPr/>
        <p:txBody>
          <a:bodyPr/>
          <a:lstStyle>
            <a:lvl1pPr>
              <a:defRPr>
                <a:solidFill>
                  <a:schemeClr val="bg1"/>
                </a:solidFill>
              </a:defRPr>
            </a:lvl1pPr>
          </a:lstStyle>
          <a:p>
            <a:fld id="{5E4D2043-7E31-4A53-BD33-72A88E682172}" type="slidenum">
              <a:rPr lang="en-GB" smtClean="0"/>
              <a:pPr/>
              <a:t>‹#›</a:t>
            </a:fld>
            <a:endParaRPr lang="en-GB"/>
          </a:p>
        </p:txBody>
      </p:sp>
      <p:sp>
        <p:nvSpPr>
          <p:cNvPr id="11" name="Classification"/>
          <p:cNvSpPr txBox="1">
            <a:spLocks noChangeArrowheads="1"/>
          </p:cNvSpPr>
          <p:nvPr userDrawn="1">
            <p:custDataLst>
              <p:tags r:id="rId3"/>
            </p:custDataLst>
          </p:nvPr>
        </p:nvSpPr>
        <p:spPr bwMode="black">
          <a:xfrm>
            <a:off x="4022173" y="260350"/>
            <a:ext cx="76795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a:solidFill>
                <a:schemeClr val="bg1"/>
              </a:solidFill>
              <a:latin typeface="SwissReSans" pitchFamily="34" charset="0"/>
            </a:endParaRPr>
          </a:p>
        </p:txBody>
      </p:sp>
      <p:sp>
        <p:nvSpPr>
          <p:cNvPr id="14" name="Footer"/>
          <p:cNvSpPr txBox="1">
            <a:spLocks/>
          </p:cNvSpPr>
          <p:nvPr userDrawn="1">
            <p:custDataLst>
              <p:tags r:id="rId4"/>
            </p:custDataLst>
          </p:nvPr>
        </p:nvSpPr>
        <p:spPr bwMode="black">
          <a:xfrm>
            <a:off x="3120661" y="6505850"/>
            <a:ext cx="7871883" cy="139700"/>
          </a:xfrm>
          <a:prstGeom prst="rect">
            <a:avLst/>
          </a:prstGeom>
        </p:spPr>
        <p:txBody>
          <a:bodyPr vert="horz" wrap="none" lIns="0" tIns="0" rIns="0" bIns="0" rtlCol="0" anchor="b" anchorCtr="0"/>
          <a:lstStyle/>
          <a:p>
            <a:pPr marL="0" algn="r" defTabSz="914400" rtl="0" eaLnBrk="1" latinLnBrk="0" hangingPunct="1"/>
            <a:r>
              <a:rPr lang="en-GB" sz="1000" b="0" kern="1200">
                <a:solidFill>
                  <a:schemeClr val="bg1"/>
                </a:solidFill>
                <a:latin typeface="SwissReSans" pitchFamily="34" charset="0"/>
                <a:ea typeface="+mn-ea"/>
                <a:cs typeface="+mn-cs"/>
              </a:rPr>
              <a:t>March 2022</a:t>
            </a:r>
          </a:p>
        </p:txBody>
      </p:sp>
      <p:pic>
        <p:nvPicPr>
          <p:cNvPr id="7" name="Picture 6">
            <a:extLst>
              <a:ext uri="{FF2B5EF4-FFF2-40B4-BE49-F238E27FC236}">
                <a16:creationId xmlns:a16="http://schemas.microsoft.com/office/drawing/2014/main" id="{F0E4580F-0A00-430B-9825-71F71E48AEF7}"/>
              </a:ext>
            </a:extLst>
          </p:cNvPr>
          <p:cNvPicPr>
            <a:picLocks noChangeAspect="1"/>
          </p:cNvPicPr>
          <p:nvPr userDrawn="1">
            <p:custDataLst>
              <p:tags r:id="rId5"/>
            </p:custDataLst>
          </p:nvPr>
        </p:nvPicPr>
        <p:blipFill>
          <a:blip r:embed="rId7" cstate="print">
            <a:extLst>
              <a:ext uri="{28A0092B-C50C-407E-A947-70E740481C1C}">
                <a14:useLocalDpi xmlns:a14="http://schemas.microsoft.com/office/drawing/2010/main" val="0"/>
              </a:ext>
            </a:extLst>
          </a:blip>
          <a:stretch>
            <a:fillRect/>
          </a:stretch>
        </p:blipFill>
        <p:spPr bwMode="gray">
          <a:xfrm>
            <a:off x="401751" y="6294506"/>
            <a:ext cx="1578228" cy="355228"/>
          </a:xfrm>
          <a:prstGeom prst="rect">
            <a:avLst/>
          </a:prstGeom>
        </p:spPr>
      </p:pic>
    </p:spTree>
    <p:extLst>
      <p:ext uri="{BB962C8B-B14F-4D97-AF65-F5344CB8AC3E}">
        <p14:creationId xmlns:p14="http://schemas.microsoft.com/office/powerpoint/2010/main" val="4753234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Centered Text" preserve="1" userDrawn="1">
  <p:cSld name="Centered Text">
    <p:bg>
      <p:bgPr>
        <a:solidFill>
          <a:schemeClr val="tx2"/>
        </a:solidFill>
        <a:effectLst/>
      </p:bgPr>
    </p:bg>
    <p:spTree>
      <p:nvGrpSpPr>
        <p:cNvPr id="1" name=""/>
        <p:cNvGrpSpPr/>
        <p:nvPr/>
      </p:nvGrpSpPr>
      <p:grpSpPr>
        <a:xfrm>
          <a:off x="0" y="0"/>
          <a:ext cx="0" cy="0"/>
          <a:chOff x="0" y="0"/>
          <a:chExt cx="0" cy="0"/>
        </a:xfrm>
      </p:grpSpPr>
      <p:sp>
        <p:nvSpPr>
          <p:cNvPr id="12" name="Picture Placeholder 7">
            <a:extLst>
              <a:ext uri="{FF2B5EF4-FFF2-40B4-BE49-F238E27FC236}">
                <a16:creationId xmlns:a16="http://schemas.microsoft.com/office/drawing/2014/main" id="{262EFBBE-88F0-45C6-8773-A0193D549231}"/>
              </a:ext>
            </a:extLst>
          </p:cNvPr>
          <p:cNvSpPr>
            <a:spLocks noGrp="1"/>
          </p:cNvSpPr>
          <p:nvPr>
            <p:ph type="pic" sz="quarter" idx="16"/>
          </p:nvPr>
        </p:nvSpPr>
        <p:spPr bwMode="gray">
          <a:xfrm>
            <a:off x="0" y="0"/>
            <a:ext cx="12192000" cy="6858000"/>
          </a:xfrm>
          <a:prstGeom prst="rect">
            <a:avLst/>
          </a:prstGeom>
          <a:noFill/>
        </p:spPr>
        <p:txBody>
          <a:bodyPr tIns="576000" anchor="ctr"/>
          <a:lstStyle>
            <a:lvl1pPr algn="ctr">
              <a:buFontTx/>
              <a:buNone/>
              <a:defRPr sz="1200">
                <a:solidFill>
                  <a:srgbClr val="A8BAB2"/>
                </a:solidFill>
                <a:latin typeface="SwissReSans" pitchFamily="34" charset="0"/>
              </a:defRPr>
            </a:lvl1pPr>
          </a:lstStyle>
          <a:p>
            <a:r>
              <a:rPr lang="en-GB"/>
              <a:t>Click icon to add picture</a:t>
            </a:r>
          </a:p>
        </p:txBody>
      </p:sp>
      <p:sp>
        <p:nvSpPr>
          <p:cNvPr id="2" name="Title 1"/>
          <p:cNvSpPr>
            <a:spLocks noGrp="1"/>
          </p:cNvSpPr>
          <p:nvPr>
            <p:ph type="title"/>
          </p:nvPr>
        </p:nvSpPr>
        <p:spPr bwMode="gray">
          <a:xfrm>
            <a:off x="695325" y="2622818"/>
            <a:ext cx="10801275" cy="1296168"/>
          </a:xfrm>
        </p:spPr>
        <p:txBody>
          <a:bodyPr vert="horz" lIns="0" tIns="0" rIns="0" bIns="0" rtlCol="0" anchor="ctr" anchorCtr="0">
            <a:noAutofit/>
          </a:bodyPr>
          <a:lstStyle>
            <a:lvl1pPr algn="ctr" defTabSz="914400" rtl="0" eaLnBrk="1" latinLnBrk="0" hangingPunct="1">
              <a:lnSpc>
                <a:spcPct val="80000"/>
              </a:lnSpc>
              <a:spcBef>
                <a:spcPct val="0"/>
              </a:spcBef>
              <a:buNone/>
              <a:defRPr lang="en-GB" sz="9600" kern="1200" spc="-300" baseline="0" dirty="0">
                <a:solidFill>
                  <a:schemeClr val="bg1"/>
                </a:solidFill>
                <a:latin typeface="SwissReSans Light" pitchFamily="34" charset="0"/>
                <a:ea typeface="+mj-ea"/>
                <a:cs typeface="+mj-cs"/>
              </a:defRPr>
            </a:lvl1pPr>
          </a:lstStyle>
          <a:p>
            <a:r>
              <a:rPr lang="en-GB"/>
              <a:t>Click to edit Master title style</a:t>
            </a:r>
          </a:p>
        </p:txBody>
      </p:sp>
      <p:sp>
        <p:nvSpPr>
          <p:cNvPr id="3" name="Date Placeholder 2"/>
          <p:cNvSpPr>
            <a:spLocks noGrp="1"/>
          </p:cNvSpPr>
          <p:nvPr>
            <p:ph type="dt" sz="half" idx="13"/>
          </p:nvPr>
        </p:nvSpPr>
        <p:spPr/>
        <p:txBody>
          <a:bodyPr/>
          <a:lstStyle/>
          <a:p>
            <a:endParaRPr lang="en-GB"/>
          </a:p>
        </p:txBody>
      </p:sp>
      <p:sp>
        <p:nvSpPr>
          <p:cNvPr id="4" name="Footer Placeholder 3"/>
          <p:cNvSpPr>
            <a:spLocks noGrp="1"/>
          </p:cNvSpPr>
          <p:nvPr>
            <p:ph type="ftr" sz="quarter" idx="14"/>
          </p:nvPr>
        </p:nvSpPr>
        <p:spPr/>
        <p:txBody>
          <a:bodyPr/>
          <a:lstStyle/>
          <a:p>
            <a:endParaRPr lang="en-GB"/>
          </a:p>
        </p:txBody>
      </p:sp>
      <p:sp>
        <p:nvSpPr>
          <p:cNvPr id="8" name="Slide Number Placeholder 7"/>
          <p:cNvSpPr>
            <a:spLocks noGrp="1"/>
          </p:cNvSpPr>
          <p:nvPr>
            <p:ph type="sldNum" sz="quarter" idx="15"/>
            <p:custDataLst>
              <p:tags r:id="rId2"/>
            </p:custDataLst>
          </p:nvPr>
        </p:nvSpPr>
        <p:spPr/>
        <p:txBody>
          <a:bodyPr/>
          <a:lstStyle>
            <a:lvl1pPr>
              <a:defRPr>
                <a:solidFill>
                  <a:schemeClr val="bg1"/>
                </a:solidFill>
              </a:defRPr>
            </a:lvl1pPr>
          </a:lstStyle>
          <a:p>
            <a:fld id="{5E4D2043-7E31-4A53-BD33-72A88E682172}" type="slidenum">
              <a:rPr lang="en-GB" smtClean="0"/>
              <a:pPr/>
              <a:t>‹#›</a:t>
            </a:fld>
            <a:endParaRPr lang="en-GB"/>
          </a:p>
        </p:txBody>
      </p:sp>
      <p:sp>
        <p:nvSpPr>
          <p:cNvPr id="11" name="Classification"/>
          <p:cNvSpPr txBox="1">
            <a:spLocks noChangeArrowheads="1"/>
          </p:cNvSpPr>
          <p:nvPr userDrawn="1">
            <p:custDataLst>
              <p:tags r:id="rId3"/>
            </p:custDataLst>
          </p:nvPr>
        </p:nvSpPr>
        <p:spPr bwMode="black">
          <a:xfrm>
            <a:off x="4022173" y="260350"/>
            <a:ext cx="76795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a:solidFill>
                <a:schemeClr val="bg1"/>
              </a:solidFill>
              <a:latin typeface="SwissReSans" pitchFamily="34" charset="0"/>
            </a:endParaRPr>
          </a:p>
        </p:txBody>
      </p:sp>
      <p:sp>
        <p:nvSpPr>
          <p:cNvPr id="14" name="Footer"/>
          <p:cNvSpPr txBox="1">
            <a:spLocks/>
          </p:cNvSpPr>
          <p:nvPr userDrawn="1">
            <p:custDataLst>
              <p:tags r:id="rId4"/>
            </p:custDataLst>
          </p:nvPr>
        </p:nvSpPr>
        <p:spPr bwMode="black">
          <a:xfrm>
            <a:off x="3120661" y="6505850"/>
            <a:ext cx="7871883" cy="139700"/>
          </a:xfrm>
          <a:prstGeom prst="rect">
            <a:avLst/>
          </a:prstGeom>
        </p:spPr>
        <p:txBody>
          <a:bodyPr vert="horz" wrap="none" lIns="0" tIns="0" rIns="0" bIns="0" rtlCol="0" anchor="b" anchorCtr="0"/>
          <a:lstStyle/>
          <a:p>
            <a:pPr marL="0" algn="r" defTabSz="914400" rtl="0" eaLnBrk="1" latinLnBrk="0" hangingPunct="1"/>
            <a:r>
              <a:rPr lang="en-GB" sz="1000" b="0" kern="1200">
                <a:solidFill>
                  <a:schemeClr val="bg1"/>
                </a:solidFill>
                <a:latin typeface="SwissReSans" pitchFamily="34" charset="0"/>
                <a:ea typeface="+mn-ea"/>
                <a:cs typeface="+mn-cs"/>
              </a:rPr>
              <a:t>March 2022</a:t>
            </a:r>
          </a:p>
        </p:txBody>
      </p:sp>
      <p:pic>
        <p:nvPicPr>
          <p:cNvPr id="7" name="Picture 6">
            <a:extLst>
              <a:ext uri="{FF2B5EF4-FFF2-40B4-BE49-F238E27FC236}">
                <a16:creationId xmlns:a16="http://schemas.microsoft.com/office/drawing/2014/main" id="{BFCF14D5-C929-4ECD-9028-C7C2FECBD5D8}"/>
              </a:ext>
            </a:extLst>
          </p:cNvPr>
          <p:cNvPicPr>
            <a:picLocks noChangeAspect="1"/>
          </p:cNvPicPr>
          <p:nvPr userDrawn="1">
            <p:custDataLst>
              <p:tags r:id="rId5"/>
            </p:custDataLst>
          </p:nvPr>
        </p:nvPicPr>
        <p:blipFill>
          <a:blip r:embed="rId7" cstate="print">
            <a:extLst>
              <a:ext uri="{28A0092B-C50C-407E-A947-70E740481C1C}">
                <a14:useLocalDpi xmlns:a14="http://schemas.microsoft.com/office/drawing/2010/main" val="0"/>
              </a:ext>
            </a:extLst>
          </a:blip>
          <a:stretch>
            <a:fillRect/>
          </a:stretch>
        </p:blipFill>
        <p:spPr bwMode="gray">
          <a:xfrm>
            <a:off x="401751" y="6294506"/>
            <a:ext cx="1578228" cy="355228"/>
          </a:xfrm>
          <a:prstGeom prst="rect">
            <a:avLst/>
          </a:prstGeom>
        </p:spPr>
      </p:pic>
    </p:spTree>
    <p:extLst>
      <p:ext uri="{BB962C8B-B14F-4D97-AF65-F5344CB8AC3E}">
        <p14:creationId xmlns:p14="http://schemas.microsoft.com/office/powerpoint/2010/main" val="29496654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preserve="1" userDrawn="1">
  <p:cSld name="Title and Conten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a:t>Click to edit Master title style</a:t>
            </a:r>
          </a:p>
        </p:txBody>
      </p:sp>
      <p:sp>
        <p:nvSpPr>
          <p:cNvPr id="7" name="Date Placeholder 6"/>
          <p:cNvSpPr>
            <a:spLocks noGrp="1"/>
          </p:cNvSpPr>
          <p:nvPr>
            <p:ph type="dt" sz="half" idx="10"/>
          </p:nvPr>
        </p:nvSpPr>
        <p:spPr/>
        <p:txBody>
          <a:bodyPr/>
          <a:lstStyle/>
          <a:p>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custDataLst>
              <p:tags r:id="rId2"/>
            </p:custDataLst>
          </p:nvPr>
        </p:nvSpPr>
        <p:spPr/>
        <p:txBody>
          <a:bodyPr/>
          <a:lstStyle/>
          <a:p>
            <a:fld id="{5E4D2043-7E31-4A53-BD33-72A88E682172}" type="slidenum">
              <a:rPr lang="en-GB" smtClean="0"/>
              <a:pPr/>
              <a:t>‹#›</a:t>
            </a:fld>
            <a:endParaRPr lang="en-GB"/>
          </a:p>
        </p:txBody>
      </p:sp>
      <p:sp>
        <p:nvSpPr>
          <p:cNvPr id="4" name="Content Placeholder 3">
            <a:extLst>
              <a:ext uri="{FF2B5EF4-FFF2-40B4-BE49-F238E27FC236}">
                <a16:creationId xmlns:a16="http://schemas.microsoft.com/office/drawing/2014/main" id="{979004AD-930E-45B8-858D-4EAB7C967168}"/>
              </a:ext>
            </a:extLst>
          </p:cNvPr>
          <p:cNvSpPr>
            <a:spLocks noGrp="1"/>
          </p:cNvSpPr>
          <p:nvPr>
            <p:ph sz="quarter" idx="13"/>
          </p:nvPr>
        </p:nvSpPr>
        <p:spPr>
          <a:xfrm>
            <a:off x="695324" y="1628776"/>
            <a:ext cx="11017250" cy="4392513"/>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Light Color" preserve="1" userDrawn="1">
  <p:cSld name="Title and Content Light Color">
    <p:bg>
      <p:bgPr>
        <a:solidFill>
          <a:schemeClr val="bg2">
            <a:alpha val="14000"/>
          </a:schemeClr>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lvl1pPr>
              <a:defRPr>
                <a:solidFill>
                  <a:schemeClr val="accent3"/>
                </a:solidFill>
              </a:defRPr>
            </a:lvl1pPr>
          </a:lstStyle>
          <a:p>
            <a:r>
              <a:rPr lang="en-GB"/>
              <a:t>Click to edit Master title style</a:t>
            </a:r>
          </a:p>
        </p:txBody>
      </p:sp>
      <p:sp>
        <p:nvSpPr>
          <p:cNvPr id="7" name="Date Placeholder 6"/>
          <p:cNvSpPr>
            <a:spLocks noGrp="1"/>
          </p:cNvSpPr>
          <p:nvPr>
            <p:ph type="dt" sz="half" idx="10"/>
          </p:nvPr>
        </p:nvSpPr>
        <p:spPr/>
        <p:txBody>
          <a:bodyPr/>
          <a:lstStyle/>
          <a:p>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custDataLst>
              <p:tags r:id="rId2"/>
            </p:custDataLst>
          </p:nvPr>
        </p:nvSpPr>
        <p:spPr/>
        <p:txBody>
          <a:bodyPr/>
          <a:lstStyle>
            <a:lvl1pPr>
              <a:defRPr>
                <a:solidFill>
                  <a:schemeClr val="accent3"/>
                </a:solidFill>
              </a:defRPr>
            </a:lvl1pPr>
          </a:lstStyle>
          <a:p>
            <a:fld id="{5E4D2043-7E31-4A53-BD33-72A88E682172}" type="slidenum">
              <a:rPr lang="en-GB" smtClean="0"/>
              <a:pPr/>
              <a:t>‹#›</a:t>
            </a:fld>
            <a:endParaRPr lang="en-GB"/>
          </a:p>
        </p:txBody>
      </p:sp>
      <p:sp>
        <p:nvSpPr>
          <p:cNvPr id="4" name="Content Placeholder 3">
            <a:extLst>
              <a:ext uri="{FF2B5EF4-FFF2-40B4-BE49-F238E27FC236}">
                <a16:creationId xmlns:a16="http://schemas.microsoft.com/office/drawing/2014/main" id="{3E1ADEDF-3C24-4D54-87D1-E58D78D84B2B}"/>
              </a:ext>
            </a:extLst>
          </p:cNvPr>
          <p:cNvSpPr>
            <a:spLocks noGrp="1"/>
          </p:cNvSpPr>
          <p:nvPr>
            <p:ph sz="quarter" idx="13"/>
          </p:nvPr>
        </p:nvSpPr>
        <p:spPr>
          <a:xfrm>
            <a:off x="695325" y="1628776"/>
            <a:ext cx="11017250" cy="4392513"/>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9454448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Title and Content Color" preserve="1" userDrawn="1">
  <p:cSld name="Title and Content Color">
    <p:bg>
      <p:bgPr>
        <a:solidFill>
          <a:schemeClr val="accent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lvl1pPr>
              <a:defRPr>
                <a:solidFill>
                  <a:schemeClr val="bg1"/>
                </a:solidFill>
              </a:defRPr>
            </a:lvl1pPr>
          </a:lstStyle>
          <a:p>
            <a:r>
              <a:rPr lang="en-GB"/>
              <a:t>Click to edit Master title style</a:t>
            </a:r>
          </a:p>
        </p:txBody>
      </p:sp>
      <p:sp>
        <p:nvSpPr>
          <p:cNvPr id="7" name="Date Placeholder 6"/>
          <p:cNvSpPr>
            <a:spLocks noGrp="1"/>
          </p:cNvSpPr>
          <p:nvPr>
            <p:ph type="dt" sz="half" idx="10"/>
          </p:nvPr>
        </p:nvSpPr>
        <p:spPr/>
        <p:txBody>
          <a:bodyPr/>
          <a:lstStyle/>
          <a:p>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custDataLst>
              <p:tags r:id="rId2"/>
            </p:custDataLst>
          </p:nvPr>
        </p:nvSpPr>
        <p:spPr/>
        <p:txBody>
          <a:bodyPr/>
          <a:lstStyle>
            <a:lvl1pPr>
              <a:defRPr>
                <a:solidFill>
                  <a:schemeClr val="bg1"/>
                </a:solidFill>
              </a:defRPr>
            </a:lvl1pPr>
          </a:lstStyle>
          <a:p>
            <a:fld id="{5E4D2043-7E31-4A53-BD33-72A88E682172}" type="slidenum">
              <a:rPr lang="en-GB" smtClean="0"/>
              <a:pPr/>
              <a:t>‹#›</a:t>
            </a:fld>
            <a:endParaRPr lang="en-GB"/>
          </a:p>
        </p:txBody>
      </p:sp>
      <p:sp>
        <p:nvSpPr>
          <p:cNvPr id="6" name="Content Placeholder 5">
            <a:extLst>
              <a:ext uri="{FF2B5EF4-FFF2-40B4-BE49-F238E27FC236}">
                <a16:creationId xmlns:a16="http://schemas.microsoft.com/office/drawing/2014/main" id="{069D9F5B-DD7D-4C7C-A630-31D237872247}"/>
              </a:ext>
            </a:extLst>
          </p:cNvPr>
          <p:cNvSpPr>
            <a:spLocks noGrp="1"/>
          </p:cNvSpPr>
          <p:nvPr>
            <p:ph sz="quarter" idx="13"/>
          </p:nvPr>
        </p:nvSpPr>
        <p:spPr>
          <a:xfrm>
            <a:off x="695325" y="1628776"/>
            <a:ext cx="11017250" cy="4392513"/>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pic>
        <p:nvPicPr>
          <p:cNvPr id="3" name="Picture 2">
            <a:extLst>
              <a:ext uri="{FF2B5EF4-FFF2-40B4-BE49-F238E27FC236}">
                <a16:creationId xmlns:a16="http://schemas.microsoft.com/office/drawing/2014/main" id="{0FF6EB6F-A17D-4586-84F0-89A21BCEE249}"/>
              </a:ext>
            </a:extLst>
          </p:cNvPr>
          <p:cNvPicPr>
            <a:picLocks noChangeAspect="1"/>
          </p:cNvPicPr>
          <p:nvPr userDrawn="1">
            <p:custDataLst>
              <p:tags r:id="rId3"/>
            </p:custDataLst>
          </p:nvPr>
        </p:nvPicPr>
        <p:blipFill>
          <a:blip r:embed="rId5" cstate="print">
            <a:extLst>
              <a:ext uri="{28A0092B-C50C-407E-A947-70E740481C1C}">
                <a14:useLocalDpi xmlns:a14="http://schemas.microsoft.com/office/drawing/2010/main" val="0"/>
              </a:ext>
            </a:extLst>
          </a:blip>
          <a:stretch>
            <a:fillRect/>
          </a:stretch>
        </p:blipFill>
        <p:spPr bwMode="gray">
          <a:xfrm>
            <a:off x="401751" y="6294506"/>
            <a:ext cx="1578228" cy="355228"/>
          </a:xfrm>
          <a:prstGeom prst="rect">
            <a:avLst/>
          </a:prstGeom>
        </p:spPr>
      </p:pic>
    </p:spTree>
    <p:extLst>
      <p:ext uri="{BB962C8B-B14F-4D97-AF65-F5344CB8AC3E}">
        <p14:creationId xmlns:p14="http://schemas.microsoft.com/office/powerpoint/2010/main" val="323792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Slide - Color Horizontal" preserve="1" userDrawn="1">
  <p:cSld name="Title Slide - Color Horizontal">
    <p:bg bwMode="gray">
      <p:bgPr>
        <a:solidFill>
          <a:srgbClr val="D1DCD6"/>
        </a:solidFill>
        <a:effectLst/>
      </p:bgPr>
    </p:bg>
    <p:spTree>
      <p:nvGrpSpPr>
        <p:cNvPr id="1" name=""/>
        <p:cNvGrpSpPr/>
        <p:nvPr/>
      </p:nvGrpSpPr>
      <p:grpSpPr>
        <a:xfrm>
          <a:off x="0" y="0"/>
          <a:ext cx="0" cy="0"/>
          <a:chOff x="0" y="0"/>
          <a:chExt cx="0" cy="0"/>
        </a:xfrm>
      </p:grpSpPr>
      <p:sp>
        <p:nvSpPr>
          <p:cNvPr id="4" name="Gradient">
            <a:extLst>
              <a:ext uri="{FF2B5EF4-FFF2-40B4-BE49-F238E27FC236}">
                <a16:creationId xmlns:a16="http://schemas.microsoft.com/office/drawing/2014/main" id="{99C2B0CA-DCC3-40A9-9300-09EFCA6635C3}"/>
              </a:ext>
            </a:extLst>
          </p:cNvPr>
          <p:cNvSpPr/>
          <p:nvPr userDrawn="1">
            <p:custDataLst>
              <p:tags r:id="rId2"/>
            </p:custDataLst>
          </p:nvPr>
        </p:nvSpPr>
        <p:spPr bwMode="gray">
          <a:xfrm>
            <a:off x="0" y="0"/>
            <a:ext cx="12192000" cy="3429000"/>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err="1">
              <a:latin typeface="SwissReSans" pitchFamily="34" charset="0"/>
            </a:endParaRPr>
          </a:p>
        </p:txBody>
      </p:sp>
      <p:sp>
        <p:nvSpPr>
          <p:cNvPr id="8" name="Picture Placeholder 7"/>
          <p:cNvSpPr>
            <a:spLocks noGrp="1"/>
          </p:cNvSpPr>
          <p:nvPr>
            <p:ph type="pic" sz="quarter" idx="12"/>
          </p:nvPr>
        </p:nvSpPr>
        <p:spPr bwMode="gray">
          <a:xfrm>
            <a:off x="0" y="3429000"/>
            <a:ext cx="12192000" cy="3429000"/>
          </a:xfrm>
          <a:prstGeom prst="rect">
            <a:avLst/>
          </a:prstGeom>
        </p:spPr>
        <p:txBody>
          <a:bodyPr tIns="576000" anchor="ctr"/>
          <a:lstStyle>
            <a:lvl1pPr algn="ctr">
              <a:buFontTx/>
              <a:buNone/>
              <a:defRPr sz="1200">
                <a:solidFill>
                  <a:srgbClr val="A8BAB2"/>
                </a:solidFill>
                <a:latin typeface="SwissReSans" pitchFamily="34" charset="0"/>
              </a:defRPr>
            </a:lvl1pPr>
          </a:lstStyle>
          <a:p>
            <a:r>
              <a:rPr lang="en-GB"/>
              <a:t>Click icon to add picture</a:t>
            </a:r>
          </a:p>
        </p:txBody>
      </p:sp>
      <p:sp>
        <p:nvSpPr>
          <p:cNvPr id="2" name="Title 1"/>
          <p:cNvSpPr>
            <a:spLocks noGrp="1"/>
          </p:cNvSpPr>
          <p:nvPr>
            <p:ph type="ctrTitle"/>
          </p:nvPr>
        </p:nvSpPr>
        <p:spPr bwMode="white">
          <a:xfrm>
            <a:off x="695325" y="1628776"/>
            <a:ext cx="9913177" cy="1296168"/>
          </a:xfrm>
        </p:spPr>
        <p:txBody>
          <a:bodyPr>
            <a:noAutofit/>
          </a:bodyPr>
          <a:lstStyle>
            <a:lvl1pPr algn="l">
              <a:lnSpc>
                <a:spcPct val="80000"/>
              </a:lnSpc>
              <a:defRPr sz="4800">
                <a:solidFill>
                  <a:srgbClr val="FFFFFF"/>
                </a:solidFill>
                <a:latin typeface="SwissReSans Light" pitchFamily="34" charset="0"/>
              </a:defRPr>
            </a:lvl1pPr>
          </a:lstStyle>
          <a:p>
            <a:r>
              <a:rPr lang="en-GB"/>
              <a:t>Click to edit Master title style</a:t>
            </a:r>
          </a:p>
        </p:txBody>
      </p:sp>
      <p:sp>
        <p:nvSpPr>
          <p:cNvPr id="3" name="Subtitle 2"/>
          <p:cNvSpPr>
            <a:spLocks noGrp="1"/>
          </p:cNvSpPr>
          <p:nvPr>
            <p:ph type="subTitle" idx="1"/>
          </p:nvPr>
        </p:nvSpPr>
        <p:spPr bwMode="white">
          <a:xfrm>
            <a:off x="695325" y="2996952"/>
            <a:ext cx="9913177" cy="288032"/>
          </a:xfrm>
          <a:prstGeom prst="rect">
            <a:avLst/>
          </a:prstGeom>
        </p:spPr>
        <p:txBody>
          <a:bodyPr/>
          <a:lstStyle>
            <a:lvl1pPr marL="0" indent="0" algn="l">
              <a:lnSpc>
                <a:spcPct val="100000"/>
              </a:lnSpc>
              <a:spcBef>
                <a:spcPts val="0"/>
              </a:spcBef>
              <a:buNone/>
              <a:defRPr sz="1800">
                <a:solidFill>
                  <a:srgbClr val="FFFFFF"/>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p>
        </p:txBody>
      </p:sp>
      <p:sp>
        <p:nvSpPr>
          <p:cNvPr id="11" name="Classification"/>
          <p:cNvSpPr txBox="1">
            <a:spLocks noChangeArrowheads="1"/>
          </p:cNvSpPr>
          <p:nvPr userDrawn="1">
            <p:custDataLst>
              <p:tags r:id="rId3"/>
            </p:custDataLst>
          </p:nvPr>
        </p:nvSpPr>
        <p:spPr bwMode="black">
          <a:xfrm>
            <a:off x="4012517" y="260350"/>
            <a:ext cx="76795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a:solidFill>
                <a:srgbClr val="283E36"/>
              </a:solidFill>
              <a:latin typeface="SwissReSans" pitchFamily="34" charset="0"/>
            </a:endParaRPr>
          </a:p>
        </p:txBody>
      </p:sp>
      <p:pic>
        <p:nvPicPr>
          <p:cNvPr id="7" name="Picture 6">
            <a:extLst>
              <a:ext uri="{FF2B5EF4-FFF2-40B4-BE49-F238E27FC236}">
                <a16:creationId xmlns:a16="http://schemas.microsoft.com/office/drawing/2014/main" id="{F3274DCA-D8D2-44AD-B1C0-38D1E5B70EBB}"/>
              </a:ext>
            </a:extLst>
          </p:cNvPr>
          <p:cNvPicPr>
            <a:picLocks noChangeAspect="1"/>
          </p:cNvPicPr>
          <p:nvPr userDrawn="1">
            <p:custDataLst>
              <p:tags r:id="rId4"/>
            </p:custDataLst>
          </p:nvPr>
        </p:nvPicPr>
        <p:blipFill>
          <a:blip r:embed="rId6" cstate="print">
            <a:extLst>
              <a:ext uri="{28A0092B-C50C-407E-A947-70E740481C1C}">
                <a14:useLocalDpi xmlns:a14="http://schemas.microsoft.com/office/drawing/2010/main" val="0"/>
              </a:ext>
            </a:extLst>
          </a:blip>
          <a:stretch>
            <a:fillRect/>
          </a:stretch>
        </p:blipFill>
        <p:spPr bwMode="gray">
          <a:xfrm>
            <a:off x="263426" y="301052"/>
            <a:ext cx="2369821" cy="533400"/>
          </a:xfrm>
          <a:prstGeom prst="rect">
            <a:avLst/>
          </a:prstGeom>
        </p:spPr>
      </p:pic>
    </p:spTree>
    <p:extLst>
      <p:ext uri="{BB962C8B-B14F-4D97-AF65-F5344CB8AC3E}">
        <p14:creationId xmlns:p14="http://schemas.microsoft.com/office/powerpoint/2010/main" val="3025047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Title and Content Dark Grey" preserve="1" userDrawn="1">
  <p:cSld name="Title and Content Dark Grey">
    <p:bg>
      <p:bgPr>
        <a:solidFill>
          <a:schemeClr val="accent3"/>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lvl1pPr>
              <a:defRPr>
                <a:solidFill>
                  <a:schemeClr val="bg2"/>
                </a:solidFill>
              </a:defRPr>
            </a:lvl1pPr>
          </a:lstStyle>
          <a:p>
            <a:r>
              <a:rPr lang="en-GB"/>
              <a:t>Click to edit Master title style</a:t>
            </a:r>
          </a:p>
        </p:txBody>
      </p:sp>
      <p:sp>
        <p:nvSpPr>
          <p:cNvPr id="7" name="Date Placeholder 6"/>
          <p:cNvSpPr>
            <a:spLocks noGrp="1"/>
          </p:cNvSpPr>
          <p:nvPr>
            <p:ph type="dt" sz="half" idx="10"/>
          </p:nvPr>
        </p:nvSpPr>
        <p:spPr/>
        <p:txBody>
          <a:bodyPr/>
          <a:lstStyle/>
          <a:p>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custDataLst>
              <p:tags r:id="rId2"/>
            </p:custDataLst>
          </p:nvPr>
        </p:nvSpPr>
        <p:spPr/>
        <p:txBody>
          <a:bodyPr/>
          <a:lstStyle>
            <a:lvl1pPr>
              <a:defRPr>
                <a:solidFill>
                  <a:schemeClr val="bg1"/>
                </a:solidFill>
              </a:defRPr>
            </a:lvl1pPr>
          </a:lstStyle>
          <a:p>
            <a:fld id="{5E4D2043-7E31-4A53-BD33-72A88E682172}" type="slidenum">
              <a:rPr lang="en-GB" smtClean="0"/>
              <a:pPr/>
              <a:t>‹#›</a:t>
            </a:fld>
            <a:endParaRPr lang="en-GB"/>
          </a:p>
        </p:txBody>
      </p:sp>
      <p:sp>
        <p:nvSpPr>
          <p:cNvPr id="10" name="Content Placeholder 5">
            <a:extLst>
              <a:ext uri="{FF2B5EF4-FFF2-40B4-BE49-F238E27FC236}">
                <a16:creationId xmlns:a16="http://schemas.microsoft.com/office/drawing/2014/main" id="{8A728029-BAA9-4A00-A844-5443038FCD59}"/>
              </a:ext>
            </a:extLst>
          </p:cNvPr>
          <p:cNvSpPr>
            <a:spLocks noGrp="1"/>
          </p:cNvSpPr>
          <p:nvPr>
            <p:ph sz="quarter" idx="13"/>
          </p:nvPr>
        </p:nvSpPr>
        <p:spPr>
          <a:xfrm>
            <a:off x="695325" y="1628776"/>
            <a:ext cx="11017250" cy="4392513"/>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pic>
        <p:nvPicPr>
          <p:cNvPr id="3" name="Picture 2">
            <a:extLst>
              <a:ext uri="{FF2B5EF4-FFF2-40B4-BE49-F238E27FC236}">
                <a16:creationId xmlns:a16="http://schemas.microsoft.com/office/drawing/2014/main" id="{27835AB1-0D65-47E3-B09F-6CDB3186CDD1}"/>
              </a:ext>
            </a:extLst>
          </p:cNvPr>
          <p:cNvPicPr>
            <a:picLocks noChangeAspect="1"/>
          </p:cNvPicPr>
          <p:nvPr userDrawn="1">
            <p:custDataLst>
              <p:tags r:id="rId3"/>
            </p:custDataLst>
          </p:nvPr>
        </p:nvPicPr>
        <p:blipFill>
          <a:blip r:embed="rId5" cstate="print">
            <a:extLst>
              <a:ext uri="{28A0092B-C50C-407E-A947-70E740481C1C}">
                <a14:useLocalDpi xmlns:a14="http://schemas.microsoft.com/office/drawing/2010/main" val="0"/>
              </a:ext>
            </a:extLst>
          </a:blip>
          <a:stretch>
            <a:fillRect/>
          </a:stretch>
        </p:blipFill>
        <p:spPr bwMode="gray">
          <a:xfrm>
            <a:off x="401751" y="6294506"/>
            <a:ext cx="1578228" cy="355228"/>
          </a:xfrm>
          <a:prstGeom prst="rect">
            <a:avLst/>
          </a:prstGeom>
        </p:spPr>
      </p:pic>
    </p:spTree>
    <p:extLst>
      <p:ext uri="{BB962C8B-B14F-4D97-AF65-F5344CB8AC3E}">
        <p14:creationId xmlns:p14="http://schemas.microsoft.com/office/powerpoint/2010/main" val="35923785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wo Content"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bwMode="black">
          <a:xfrm>
            <a:off x="695326" y="1628774"/>
            <a:ext cx="5328000" cy="4392000"/>
          </a:xfrm>
          <a:prstGeom prst="rect">
            <a:avLst/>
          </a:prstGeom>
        </p:spPr>
        <p:txBody>
          <a:bodyPr/>
          <a:lstStyle>
            <a:lvl1pPr>
              <a:defRPr sz="1600">
                <a:latin typeface="SwissReSans" pitchFamily="34" charset="0"/>
              </a:defRPr>
            </a:lvl1pPr>
            <a:lvl2pPr>
              <a:defRPr sz="1400">
                <a:latin typeface="SwissReSans" pitchFamily="34" charset="0"/>
              </a:defRPr>
            </a:lvl2pPr>
            <a:lvl3pPr>
              <a:defRPr sz="1400">
                <a:latin typeface="SwissReSans" pitchFamily="34" charset="0"/>
              </a:defRPr>
            </a:lvl3pPr>
            <a:lvl4pPr>
              <a:defRPr sz="1400">
                <a:latin typeface="SwissReSans" pitchFamily="34" charset="0"/>
              </a:defRPr>
            </a:lvl4pPr>
            <a:lvl5pPr>
              <a:defRPr sz="1400">
                <a:latin typeface="SwissReSans" pitchFamily="34" charset="0"/>
              </a:defRPr>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bwMode="black">
          <a:xfrm>
            <a:off x="6384032" y="1628776"/>
            <a:ext cx="5328000" cy="4392000"/>
          </a:xfrm>
          <a:prstGeom prst="rect">
            <a:avLst/>
          </a:prstGeom>
        </p:spPr>
        <p:txBody>
          <a:bodyPr/>
          <a:lstStyle>
            <a:lvl1pPr>
              <a:defRPr sz="1600">
                <a:latin typeface="SwissReSans" pitchFamily="34" charset="0"/>
              </a:defRPr>
            </a:lvl1pPr>
            <a:lvl2pPr>
              <a:defRPr sz="1400">
                <a:latin typeface="SwissReSans" pitchFamily="34" charset="0"/>
              </a:defRPr>
            </a:lvl2pPr>
            <a:lvl3pPr>
              <a:defRPr sz="1400">
                <a:latin typeface="SwissReSans" pitchFamily="34" charset="0"/>
              </a:defRPr>
            </a:lvl3pPr>
            <a:lvl4pPr>
              <a:defRPr sz="1400">
                <a:latin typeface="SwissReSans" pitchFamily="34" charset="0"/>
              </a:defRPr>
            </a:lvl4pPr>
            <a:lvl5pPr>
              <a:defRPr sz="1400">
                <a:latin typeface="SwissReSans" pitchFamily="34" charset="0"/>
              </a:defRPr>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Title 7"/>
          <p:cNvSpPr>
            <a:spLocks noGrp="1"/>
          </p:cNvSpPr>
          <p:nvPr>
            <p:ph type="title"/>
          </p:nvPr>
        </p:nvSpPr>
        <p:spPr/>
        <p:txBody>
          <a:bodyPr/>
          <a:lstStyle/>
          <a:p>
            <a:r>
              <a:rPr lang="en-GB"/>
              <a:t>Click to edit Master title style</a:t>
            </a:r>
          </a:p>
        </p:txBody>
      </p:sp>
      <p:sp>
        <p:nvSpPr>
          <p:cNvPr id="9" name="Date Placeholder 8"/>
          <p:cNvSpPr>
            <a:spLocks noGrp="1"/>
          </p:cNvSpPr>
          <p:nvPr>
            <p:ph type="dt" sz="half" idx="10"/>
          </p:nvPr>
        </p:nvSpPr>
        <p:spPr/>
        <p:txBody>
          <a:bodyPr/>
          <a:lstStyle/>
          <a:p>
            <a:endParaRPr lang="en-GB"/>
          </a:p>
        </p:txBody>
      </p:sp>
      <p:sp>
        <p:nvSpPr>
          <p:cNvPr id="10" name="Footer Placeholder 9"/>
          <p:cNvSpPr>
            <a:spLocks noGrp="1"/>
          </p:cNvSpPr>
          <p:nvPr>
            <p:ph type="ftr" sz="quarter" idx="11"/>
          </p:nvPr>
        </p:nvSpPr>
        <p:spPr/>
        <p:txBody>
          <a:bodyPr/>
          <a:lstStyle/>
          <a:p>
            <a:endParaRPr lang="en-GB"/>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wo Content Light Color" preserve="1" userDrawn="1">
  <p:cSld name="Two Content Light Color">
    <p:bg>
      <p:bgPr>
        <a:solidFill>
          <a:schemeClr val="bg2">
            <a:alpha val="14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bwMode="black">
          <a:xfrm>
            <a:off x="695326" y="1628774"/>
            <a:ext cx="5328000" cy="4392000"/>
          </a:xfrm>
          <a:prstGeom prst="rect">
            <a:avLst/>
          </a:prstGeom>
        </p:spPr>
        <p:txBody>
          <a:bodyPr/>
          <a:lstStyle>
            <a:lvl1pPr>
              <a:defRPr sz="1600">
                <a:latin typeface="SwissReSans" pitchFamily="34" charset="0"/>
              </a:defRPr>
            </a:lvl1pPr>
            <a:lvl2pPr>
              <a:defRPr sz="1400">
                <a:latin typeface="SwissReSans" pitchFamily="34" charset="0"/>
              </a:defRPr>
            </a:lvl2pPr>
            <a:lvl3pPr>
              <a:defRPr sz="1400">
                <a:latin typeface="SwissReSans" pitchFamily="34" charset="0"/>
              </a:defRPr>
            </a:lvl3pPr>
            <a:lvl4pPr>
              <a:defRPr sz="1400">
                <a:latin typeface="SwissReSans" pitchFamily="34" charset="0"/>
              </a:defRPr>
            </a:lvl4pPr>
            <a:lvl5pPr>
              <a:defRPr sz="1400">
                <a:latin typeface="SwissReSans" pitchFamily="34" charset="0"/>
              </a:defRPr>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bwMode="black">
          <a:xfrm>
            <a:off x="6384032" y="1628776"/>
            <a:ext cx="5328000" cy="4392000"/>
          </a:xfrm>
          <a:prstGeom prst="rect">
            <a:avLst/>
          </a:prstGeom>
        </p:spPr>
        <p:txBody>
          <a:bodyPr/>
          <a:lstStyle>
            <a:lvl1pPr>
              <a:defRPr sz="1600">
                <a:latin typeface="SwissReSans" pitchFamily="34" charset="0"/>
              </a:defRPr>
            </a:lvl1pPr>
            <a:lvl2pPr>
              <a:defRPr sz="1400">
                <a:latin typeface="SwissReSans" pitchFamily="34" charset="0"/>
              </a:defRPr>
            </a:lvl2pPr>
            <a:lvl3pPr>
              <a:defRPr sz="1400">
                <a:latin typeface="SwissReSans" pitchFamily="34" charset="0"/>
              </a:defRPr>
            </a:lvl3pPr>
            <a:lvl4pPr>
              <a:defRPr sz="1400">
                <a:latin typeface="SwissReSans" pitchFamily="34" charset="0"/>
              </a:defRPr>
            </a:lvl4pPr>
            <a:lvl5pPr>
              <a:defRPr sz="1400">
                <a:latin typeface="SwissReSans" pitchFamily="34" charset="0"/>
              </a:defRPr>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Title 7"/>
          <p:cNvSpPr>
            <a:spLocks noGrp="1"/>
          </p:cNvSpPr>
          <p:nvPr>
            <p:ph type="title"/>
          </p:nvPr>
        </p:nvSpPr>
        <p:spPr/>
        <p:txBody>
          <a:bodyPr/>
          <a:lstStyle>
            <a:lvl1pPr>
              <a:defRPr>
                <a:solidFill>
                  <a:schemeClr val="accent3"/>
                </a:solidFill>
              </a:defRPr>
            </a:lvl1pPr>
          </a:lstStyle>
          <a:p>
            <a:r>
              <a:rPr lang="en-GB"/>
              <a:t>Click to edit Master title style</a:t>
            </a:r>
          </a:p>
        </p:txBody>
      </p:sp>
      <p:sp>
        <p:nvSpPr>
          <p:cNvPr id="9" name="Date Placeholder 8"/>
          <p:cNvSpPr>
            <a:spLocks noGrp="1"/>
          </p:cNvSpPr>
          <p:nvPr>
            <p:ph type="dt" sz="half" idx="10"/>
          </p:nvPr>
        </p:nvSpPr>
        <p:spPr/>
        <p:txBody>
          <a:bodyPr/>
          <a:lstStyle/>
          <a:p>
            <a:endParaRPr lang="en-GB"/>
          </a:p>
        </p:txBody>
      </p:sp>
      <p:sp>
        <p:nvSpPr>
          <p:cNvPr id="10" name="Footer Placeholder 9"/>
          <p:cNvSpPr>
            <a:spLocks noGrp="1"/>
          </p:cNvSpPr>
          <p:nvPr>
            <p:ph type="ftr" sz="quarter" idx="11"/>
          </p:nvPr>
        </p:nvSpPr>
        <p:spPr/>
        <p:txBody>
          <a:bodyPr/>
          <a:lstStyle/>
          <a:p>
            <a:endParaRPr lang="en-GB"/>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a:p>
        </p:txBody>
      </p:sp>
    </p:spTree>
    <p:extLst>
      <p:ext uri="{BB962C8B-B14F-4D97-AF65-F5344CB8AC3E}">
        <p14:creationId xmlns:p14="http://schemas.microsoft.com/office/powerpoint/2010/main" val="622360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Two Content Color" preserve="1" userDrawn="1">
  <p:cSld name="Two Content Color">
    <p:bg>
      <p:bgPr>
        <a:solidFill>
          <a:schemeClr val="accent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bwMode="black">
          <a:xfrm>
            <a:off x="695326" y="1628774"/>
            <a:ext cx="5328000" cy="4392000"/>
          </a:xfrm>
          <a:prstGeom prst="rect">
            <a:avLst/>
          </a:prstGeom>
        </p:spPr>
        <p:txBody>
          <a:bodyPr/>
          <a:lstStyle>
            <a:lvl1pPr>
              <a:defRPr sz="1600">
                <a:solidFill>
                  <a:schemeClr val="bg1"/>
                </a:solidFill>
                <a:latin typeface="SwissReSans" pitchFamily="34" charset="0"/>
              </a:defRPr>
            </a:lvl1pPr>
            <a:lvl2pPr>
              <a:defRPr sz="1400">
                <a:solidFill>
                  <a:schemeClr val="bg1"/>
                </a:solidFill>
                <a:latin typeface="SwissReSans" pitchFamily="34" charset="0"/>
              </a:defRPr>
            </a:lvl2pPr>
            <a:lvl3pPr>
              <a:defRPr sz="1400">
                <a:solidFill>
                  <a:schemeClr val="bg1"/>
                </a:solidFill>
                <a:latin typeface="SwissReSans" pitchFamily="34" charset="0"/>
              </a:defRPr>
            </a:lvl3pPr>
            <a:lvl4pPr>
              <a:defRPr sz="1400">
                <a:solidFill>
                  <a:schemeClr val="bg1"/>
                </a:solidFill>
                <a:latin typeface="SwissReSans" pitchFamily="34" charset="0"/>
              </a:defRPr>
            </a:lvl4pPr>
            <a:lvl5pPr>
              <a:defRPr sz="1400">
                <a:solidFill>
                  <a:schemeClr val="bg1"/>
                </a:solidFill>
                <a:latin typeface="SwissReSans" pitchFamily="34" charset="0"/>
              </a:defRPr>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bwMode="black">
          <a:xfrm>
            <a:off x="6384032" y="1628776"/>
            <a:ext cx="5328000" cy="4392000"/>
          </a:xfrm>
          <a:prstGeom prst="rect">
            <a:avLst/>
          </a:prstGeom>
        </p:spPr>
        <p:txBody>
          <a:bodyPr/>
          <a:lstStyle>
            <a:lvl1pPr>
              <a:defRPr sz="1600">
                <a:solidFill>
                  <a:schemeClr val="bg1"/>
                </a:solidFill>
                <a:latin typeface="SwissReSans" pitchFamily="34" charset="0"/>
              </a:defRPr>
            </a:lvl1pPr>
            <a:lvl2pPr>
              <a:defRPr sz="1400">
                <a:solidFill>
                  <a:schemeClr val="bg1"/>
                </a:solidFill>
                <a:latin typeface="SwissReSans" pitchFamily="34" charset="0"/>
              </a:defRPr>
            </a:lvl2pPr>
            <a:lvl3pPr>
              <a:defRPr sz="1400">
                <a:solidFill>
                  <a:schemeClr val="bg1"/>
                </a:solidFill>
                <a:latin typeface="SwissReSans" pitchFamily="34" charset="0"/>
              </a:defRPr>
            </a:lvl3pPr>
            <a:lvl4pPr>
              <a:defRPr sz="1400">
                <a:solidFill>
                  <a:schemeClr val="bg1"/>
                </a:solidFill>
                <a:latin typeface="SwissReSans" pitchFamily="34" charset="0"/>
              </a:defRPr>
            </a:lvl4pPr>
            <a:lvl5pPr>
              <a:defRPr sz="1400">
                <a:solidFill>
                  <a:schemeClr val="bg1"/>
                </a:solidFill>
                <a:latin typeface="SwissReSans" pitchFamily="34" charset="0"/>
              </a:defRPr>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Title 7"/>
          <p:cNvSpPr>
            <a:spLocks noGrp="1"/>
          </p:cNvSpPr>
          <p:nvPr>
            <p:ph type="title"/>
          </p:nvPr>
        </p:nvSpPr>
        <p:spPr/>
        <p:txBody>
          <a:bodyPr/>
          <a:lstStyle>
            <a:lvl1pPr>
              <a:defRPr>
                <a:solidFill>
                  <a:schemeClr val="bg1"/>
                </a:solidFill>
              </a:defRPr>
            </a:lvl1pPr>
          </a:lstStyle>
          <a:p>
            <a:r>
              <a:rPr lang="en-GB"/>
              <a:t>Click to edit Master title style</a:t>
            </a:r>
          </a:p>
        </p:txBody>
      </p:sp>
      <p:sp>
        <p:nvSpPr>
          <p:cNvPr id="9" name="Date Placeholder 8"/>
          <p:cNvSpPr>
            <a:spLocks noGrp="1"/>
          </p:cNvSpPr>
          <p:nvPr>
            <p:ph type="dt" sz="half" idx="10"/>
          </p:nvPr>
        </p:nvSpPr>
        <p:spPr/>
        <p:txBody>
          <a:bodyPr/>
          <a:lstStyle/>
          <a:p>
            <a:endParaRPr lang="en-GB"/>
          </a:p>
        </p:txBody>
      </p:sp>
      <p:sp>
        <p:nvSpPr>
          <p:cNvPr id="10" name="Footer Placeholder 9"/>
          <p:cNvSpPr>
            <a:spLocks noGrp="1"/>
          </p:cNvSpPr>
          <p:nvPr>
            <p:ph type="ftr" sz="quarter" idx="11"/>
          </p:nvPr>
        </p:nvSpPr>
        <p:spPr/>
        <p:txBody>
          <a:bodyPr/>
          <a:lstStyle/>
          <a:p>
            <a:endParaRPr lang="en-GB"/>
          </a:p>
        </p:txBody>
      </p:sp>
      <p:sp>
        <p:nvSpPr>
          <p:cNvPr id="11" name="Slide Number Placeholder 10"/>
          <p:cNvSpPr>
            <a:spLocks noGrp="1"/>
          </p:cNvSpPr>
          <p:nvPr>
            <p:ph type="sldNum" sz="quarter" idx="12"/>
            <p:custDataLst>
              <p:tags r:id="rId2"/>
            </p:custDataLst>
          </p:nvPr>
        </p:nvSpPr>
        <p:spPr/>
        <p:txBody>
          <a:bodyPr/>
          <a:lstStyle>
            <a:lvl1pPr>
              <a:defRPr>
                <a:solidFill>
                  <a:schemeClr val="bg1"/>
                </a:solidFill>
              </a:defRPr>
            </a:lvl1pPr>
          </a:lstStyle>
          <a:p>
            <a:fld id="{5E4D2043-7E31-4A53-BD33-72A88E682172}" type="slidenum">
              <a:rPr lang="en-GB" smtClean="0"/>
              <a:pPr/>
              <a:t>‹#›</a:t>
            </a:fld>
            <a:endParaRPr lang="en-GB"/>
          </a:p>
        </p:txBody>
      </p:sp>
      <p:pic>
        <p:nvPicPr>
          <p:cNvPr id="6" name="Picture 5">
            <a:extLst>
              <a:ext uri="{FF2B5EF4-FFF2-40B4-BE49-F238E27FC236}">
                <a16:creationId xmlns:a16="http://schemas.microsoft.com/office/drawing/2014/main" id="{7D7564DE-CEC2-4DEB-B847-B7C01DF847EF}"/>
              </a:ext>
            </a:extLst>
          </p:cNvPr>
          <p:cNvPicPr>
            <a:picLocks noChangeAspect="1"/>
          </p:cNvPicPr>
          <p:nvPr userDrawn="1">
            <p:custDataLst>
              <p:tags r:id="rId3"/>
            </p:custDataLst>
          </p:nvPr>
        </p:nvPicPr>
        <p:blipFill>
          <a:blip r:embed="rId5" cstate="print">
            <a:extLst>
              <a:ext uri="{28A0092B-C50C-407E-A947-70E740481C1C}">
                <a14:useLocalDpi xmlns:a14="http://schemas.microsoft.com/office/drawing/2010/main" val="0"/>
              </a:ext>
            </a:extLst>
          </a:blip>
          <a:stretch>
            <a:fillRect/>
          </a:stretch>
        </p:blipFill>
        <p:spPr bwMode="gray">
          <a:xfrm>
            <a:off x="401751" y="6294506"/>
            <a:ext cx="1578228" cy="355228"/>
          </a:xfrm>
          <a:prstGeom prst="rect">
            <a:avLst/>
          </a:prstGeom>
        </p:spPr>
      </p:pic>
    </p:spTree>
    <p:extLst>
      <p:ext uri="{BB962C8B-B14F-4D97-AF65-F5344CB8AC3E}">
        <p14:creationId xmlns:p14="http://schemas.microsoft.com/office/powerpoint/2010/main" val="542186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Two Content Dark Grey" preserve="1" userDrawn="1">
  <p:cSld name="Two Content Dark Grey">
    <p:bg>
      <p:bgPr>
        <a:solidFill>
          <a:schemeClr val="accent3"/>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bwMode="black">
          <a:xfrm>
            <a:off x="695326" y="1628774"/>
            <a:ext cx="5328000" cy="4392000"/>
          </a:xfrm>
          <a:prstGeom prst="rect">
            <a:avLst/>
          </a:prstGeom>
        </p:spPr>
        <p:txBody>
          <a:bodyPr/>
          <a:lstStyle>
            <a:lvl1pPr>
              <a:defRPr sz="1600">
                <a:solidFill>
                  <a:schemeClr val="bg1"/>
                </a:solidFill>
                <a:latin typeface="SwissReSans" pitchFamily="34" charset="0"/>
              </a:defRPr>
            </a:lvl1pPr>
            <a:lvl2pPr>
              <a:defRPr sz="1400">
                <a:solidFill>
                  <a:schemeClr val="bg1"/>
                </a:solidFill>
                <a:latin typeface="SwissReSans" pitchFamily="34" charset="0"/>
              </a:defRPr>
            </a:lvl2pPr>
            <a:lvl3pPr>
              <a:defRPr sz="1400">
                <a:solidFill>
                  <a:schemeClr val="bg1"/>
                </a:solidFill>
                <a:latin typeface="SwissReSans" pitchFamily="34" charset="0"/>
              </a:defRPr>
            </a:lvl3pPr>
            <a:lvl4pPr>
              <a:defRPr sz="1400">
                <a:solidFill>
                  <a:schemeClr val="bg1"/>
                </a:solidFill>
                <a:latin typeface="SwissReSans" pitchFamily="34" charset="0"/>
              </a:defRPr>
            </a:lvl4pPr>
            <a:lvl5pPr>
              <a:defRPr sz="1400">
                <a:solidFill>
                  <a:schemeClr val="bg1"/>
                </a:solidFill>
                <a:latin typeface="SwissReSans" pitchFamily="34" charset="0"/>
              </a:defRPr>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bwMode="black">
          <a:xfrm>
            <a:off x="6384032" y="1628776"/>
            <a:ext cx="5328000" cy="4392000"/>
          </a:xfrm>
          <a:prstGeom prst="rect">
            <a:avLst/>
          </a:prstGeom>
        </p:spPr>
        <p:txBody>
          <a:bodyPr/>
          <a:lstStyle>
            <a:lvl1pPr>
              <a:defRPr sz="1600">
                <a:solidFill>
                  <a:schemeClr val="bg1"/>
                </a:solidFill>
                <a:latin typeface="SwissReSans" pitchFamily="34" charset="0"/>
              </a:defRPr>
            </a:lvl1pPr>
            <a:lvl2pPr>
              <a:defRPr sz="1400">
                <a:solidFill>
                  <a:schemeClr val="bg1"/>
                </a:solidFill>
                <a:latin typeface="SwissReSans" pitchFamily="34" charset="0"/>
              </a:defRPr>
            </a:lvl2pPr>
            <a:lvl3pPr>
              <a:defRPr sz="1400">
                <a:solidFill>
                  <a:schemeClr val="bg1"/>
                </a:solidFill>
                <a:latin typeface="SwissReSans" pitchFamily="34" charset="0"/>
              </a:defRPr>
            </a:lvl3pPr>
            <a:lvl4pPr>
              <a:defRPr sz="1400">
                <a:solidFill>
                  <a:schemeClr val="bg1"/>
                </a:solidFill>
                <a:latin typeface="SwissReSans" pitchFamily="34" charset="0"/>
              </a:defRPr>
            </a:lvl4pPr>
            <a:lvl5pPr>
              <a:defRPr sz="1400">
                <a:solidFill>
                  <a:schemeClr val="bg1"/>
                </a:solidFill>
                <a:latin typeface="SwissReSans" pitchFamily="34" charset="0"/>
              </a:defRPr>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Title 7"/>
          <p:cNvSpPr>
            <a:spLocks noGrp="1"/>
          </p:cNvSpPr>
          <p:nvPr>
            <p:ph type="title"/>
          </p:nvPr>
        </p:nvSpPr>
        <p:spPr/>
        <p:txBody>
          <a:bodyPr/>
          <a:lstStyle>
            <a:lvl1pPr>
              <a:defRPr>
                <a:solidFill>
                  <a:schemeClr val="bg2"/>
                </a:solidFill>
              </a:defRPr>
            </a:lvl1pPr>
          </a:lstStyle>
          <a:p>
            <a:r>
              <a:rPr lang="en-GB"/>
              <a:t>Click to edit Master title style</a:t>
            </a:r>
          </a:p>
        </p:txBody>
      </p:sp>
      <p:sp>
        <p:nvSpPr>
          <p:cNvPr id="9" name="Date Placeholder 8"/>
          <p:cNvSpPr>
            <a:spLocks noGrp="1"/>
          </p:cNvSpPr>
          <p:nvPr>
            <p:ph type="dt" sz="half" idx="10"/>
          </p:nvPr>
        </p:nvSpPr>
        <p:spPr/>
        <p:txBody>
          <a:bodyPr/>
          <a:lstStyle/>
          <a:p>
            <a:endParaRPr lang="en-GB"/>
          </a:p>
        </p:txBody>
      </p:sp>
      <p:sp>
        <p:nvSpPr>
          <p:cNvPr id="10" name="Footer Placeholder 9"/>
          <p:cNvSpPr>
            <a:spLocks noGrp="1"/>
          </p:cNvSpPr>
          <p:nvPr>
            <p:ph type="ftr" sz="quarter" idx="11"/>
          </p:nvPr>
        </p:nvSpPr>
        <p:spPr/>
        <p:txBody>
          <a:bodyPr/>
          <a:lstStyle/>
          <a:p>
            <a:endParaRPr lang="en-GB"/>
          </a:p>
        </p:txBody>
      </p:sp>
      <p:sp>
        <p:nvSpPr>
          <p:cNvPr id="11" name="Slide Number Placeholder 10"/>
          <p:cNvSpPr>
            <a:spLocks noGrp="1"/>
          </p:cNvSpPr>
          <p:nvPr>
            <p:ph type="sldNum" sz="quarter" idx="12"/>
            <p:custDataLst>
              <p:tags r:id="rId2"/>
            </p:custDataLst>
          </p:nvPr>
        </p:nvSpPr>
        <p:spPr/>
        <p:txBody>
          <a:bodyPr/>
          <a:lstStyle>
            <a:lvl1pPr>
              <a:defRPr>
                <a:solidFill>
                  <a:schemeClr val="bg1"/>
                </a:solidFill>
              </a:defRPr>
            </a:lvl1pPr>
          </a:lstStyle>
          <a:p>
            <a:fld id="{5E4D2043-7E31-4A53-BD33-72A88E682172}" type="slidenum">
              <a:rPr lang="en-GB" smtClean="0"/>
              <a:pPr/>
              <a:t>‹#›</a:t>
            </a:fld>
            <a:endParaRPr lang="en-GB"/>
          </a:p>
        </p:txBody>
      </p:sp>
      <p:pic>
        <p:nvPicPr>
          <p:cNvPr id="6" name="Picture 5">
            <a:extLst>
              <a:ext uri="{FF2B5EF4-FFF2-40B4-BE49-F238E27FC236}">
                <a16:creationId xmlns:a16="http://schemas.microsoft.com/office/drawing/2014/main" id="{FAEB2DDD-CCF5-4C1D-BEF9-4A1CEB5CE081}"/>
              </a:ext>
            </a:extLst>
          </p:cNvPr>
          <p:cNvPicPr>
            <a:picLocks noChangeAspect="1"/>
          </p:cNvPicPr>
          <p:nvPr userDrawn="1">
            <p:custDataLst>
              <p:tags r:id="rId3"/>
            </p:custDataLst>
          </p:nvPr>
        </p:nvPicPr>
        <p:blipFill>
          <a:blip r:embed="rId5" cstate="print">
            <a:extLst>
              <a:ext uri="{28A0092B-C50C-407E-A947-70E740481C1C}">
                <a14:useLocalDpi xmlns:a14="http://schemas.microsoft.com/office/drawing/2010/main" val="0"/>
              </a:ext>
            </a:extLst>
          </a:blip>
          <a:stretch>
            <a:fillRect/>
          </a:stretch>
        </p:blipFill>
        <p:spPr bwMode="gray">
          <a:xfrm>
            <a:off x="401751" y="6294506"/>
            <a:ext cx="1578228" cy="355228"/>
          </a:xfrm>
          <a:prstGeom prst="rect">
            <a:avLst/>
          </a:prstGeom>
        </p:spPr>
      </p:pic>
    </p:spTree>
    <p:extLst>
      <p:ext uri="{BB962C8B-B14F-4D97-AF65-F5344CB8AC3E}">
        <p14:creationId xmlns:p14="http://schemas.microsoft.com/office/powerpoint/2010/main" val="13040485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preserve="1" userDrawn="1">
  <p:cSld name="Title Only">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endParaRPr lang="en-GB"/>
          </a:p>
        </p:txBody>
      </p:sp>
      <p:sp>
        <p:nvSpPr>
          <p:cNvPr id="7" name="Footer Placeholder 6"/>
          <p:cNvSpPr>
            <a:spLocks noGrp="1"/>
          </p:cNvSpPr>
          <p:nvPr>
            <p:ph type="ftr" sz="quarter" idx="11"/>
          </p:nvPr>
        </p:nvSpPr>
        <p:spPr/>
        <p:txBody>
          <a:bodyPr/>
          <a:lstStyle/>
          <a:p>
            <a:endParaRPr lang="en-GB"/>
          </a:p>
        </p:txBody>
      </p:sp>
      <p:sp>
        <p:nvSpPr>
          <p:cNvPr id="8" name="Slide Number Placeholder 7"/>
          <p:cNvSpPr>
            <a:spLocks noGrp="1"/>
          </p:cNvSpPr>
          <p:nvPr>
            <p:ph type="sldNum" sz="quarter" idx="12"/>
            <p:custDataLst>
              <p:tags r:id="rId2"/>
            </p:custDataLst>
          </p:nvPr>
        </p:nvSpPr>
        <p:spPr/>
        <p:txBody>
          <a:bodyPr/>
          <a:lstStyle/>
          <a:p>
            <a:fld id="{5E4D2043-7E31-4A53-BD33-72A88E682172}" type="slidenum">
              <a:rPr lang="en-GB" smtClean="0"/>
              <a:pPr/>
              <a:t>‹#›</a:t>
            </a:fld>
            <a:endParaRPr lang="en-GB"/>
          </a:p>
        </p:txBody>
      </p:sp>
      <p:sp>
        <p:nvSpPr>
          <p:cNvPr id="9" name="Title 8"/>
          <p:cNvSpPr>
            <a:spLocks noGrp="1"/>
          </p:cNvSpPr>
          <p:nvPr>
            <p:ph type="title"/>
          </p:nvPr>
        </p:nvSpPr>
        <p:spPr/>
        <p:txBody>
          <a:bodyPr/>
          <a:lstStyle/>
          <a:p>
            <a:r>
              <a:rPr lang="en-GB"/>
              <a:t>Click to edit Master title style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Light Color" preserve="1" userDrawn="1">
  <p:cSld name="Title Only Light Color">
    <p:bg>
      <p:bgPr>
        <a:solidFill>
          <a:schemeClr val="bg2">
            <a:alpha val="14000"/>
          </a:schemeClr>
        </a:solidFill>
        <a:effectLst/>
      </p:bgPr>
    </p:bg>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endParaRPr lang="en-GB"/>
          </a:p>
        </p:txBody>
      </p:sp>
      <p:sp>
        <p:nvSpPr>
          <p:cNvPr id="7" name="Footer Placeholder 6"/>
          <p:cNvSpPr>
            <a:spLocks noGrp="1"/>
          </p:cNvSpPr>
          <p:nvPr>
            <p:ph type="ftr" sz="quarter" idx="11"/>
          </p:nvPr>
        </p:nvSpPr>
        <p:spPr/>
        <p:txBody>
          <a:bodyPr/>
          <a:lstStyle/>
          <a:p>
            <a:endParaRPr lang="en-GB"/>
          </a:p>
        </p:txBody>
      </p:sp>
      <p:sp>
        <p:nvSpPr>
          <p:cNvPr id="8" name="Slide Number Placeholder 7"/>
          <p:cNvSpPr>
            <a:spLocks noGrp="1"/>
          </p:cNvSpPr>
          <p:nvPr>
            <p:ph type="sldNum" sz="quarter" idx="12"/>
            <p:custDataLst>
              <p:tags r:id="rId2"/>
            </p:custDataLst>
          </p:nvPr>
        </p:nvSpPr>
        <p:spPr/>
        <p:txBody>
          <a:bodyPr/>
          <a:lstStyle/>
          <a:p>
            <a:fld id="{5E4D2043-7E31-4A53-BD33-72A88E682172}" type="slidenum">
              <a:rPr lang="en-GB" smtClean="0"/>
              <a:pPr/>
              <a:t>‹#›</a:t>
            </a:fld>
            <a:endParaRPr lang="en-GB"/>
          </a:p>
        </p:txBody>
      </p:sp>
      <p:sp>
        <p:nvSpPr>
          <p:cNvPr id="9" name="Title 8"/>
          <p:cNvSpPr>
            <a:spLocks noGrp="1"/>
          </p:cNvSpPr>
          <p:nvPr>
            <p:ph type="title"/>
          </p:nvPr>
        </p:nvSpPr>
        <p:spPr/>
        <p:txBody>
          <a:bodyPr/>
          <a:lstStyle>
            <a:lvl1pPr>
              <a:defRPr>
                <a:solidFill>
                  <a:schemeClr val="accent3"/>
                </a:solidFill>
              </a:defRPr>
            </a:lvl1pPr>
          </a:lstStyle>
          <a:p>
            <a:r>
              <a:rPr lang="en-GB"/>
              <a:t>Click to edit Master title style</a:t>
            </a:r>
          </a:p>
        </p:txBody>
      </p:sp>
    </p:spTree>
    <p:extLst>
      <p:ext uri="{BB962C8B-B14F-4D97-AF65-F5344CB8AC3E}">
        <p14:creationId xmlns:p14="http://schemas.microsoft.com/office/powerpoint/2010/main" val="29459843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Title Only Color" preserve="1" userDrawn="1">
  <p:cSld name="Title Only Color">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77393-F784-4DE9-9C0C-1096FAF843C8}"/>
              </a:ext>
            </a:extLst>
          </p:cNvPr>
          <p:cNvSpPr>
            <a:spLocks noGrp="1"/>
          </p:cNvSpPr>
          <p:nvPr>
            <p:ph type="title"/>
          </p:nvPr>
        </p:nvSpPr>
        <p:spPr/>
        <p:txBody>
          <a:bodyPr/>
          <a:lstStyle>
            <a:lvl1pPr>
              <a:defRPr>
                <a:solidFill>
                  <a:schemeClr val="bg1"/>
                </a:solidFill>
              </a:defRPr>
            </a:lvl1pPr>
          </a:lstStyle>
          <a:p>
            <a:r>
              <a:rPr lang="en-GB"/>
              <a:t>Click to edit Master title style</a:t>
            </a:r>
          </a:p>
        </p:txBody>
      </p:sp>
      <p:sp>
        <p:nvSpPr>
          <p:cNvPr id="3" name="Date Placeholder 2">
            <a:extLst>
              <a:ext uri="{FF2B5EF4-FFF2-40B4-BE49-F238E27FC236}">
                <a16:creationId xmlns:a16="http://schemas.microsoft.com/office/drawing/2014/main" id="{4844A69C-5A96-4EC3-AB4E-A2A6DCA2F5DA}"/>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5B749013-4A93-4A3B-BF5A-2E49C6E7886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A97A1A5-BE62-4D1C-8747-5D64A25674A4}"/>
              </a:ext>
            </a:extLst>
          </p:cNvPr>
          <p:cNvSpPr>
            <a:spLocks noGrp="1"/>
          </p:cNvSpPr>
          <p:nvPr>
            <p:ph type="sldNum" sz="quarter" idx="12"/>
          </p:nvPr>
        </p:nvSpPr>
        <p:spPr/>
        <p:txBody>
          <a:bodyPr/>
          <a:lstStyle>
            <a:lvl1pPr>
              <a:defRPr>
                <a:solidFill>
                  <a:schemeClr val="bg1"/>
                </a:solidFill>
              </a:defRPr>
            </a:lvl1pPr>
          </a:lstStyle>
          <a:p>
            <a:fld id="{5E4D2043-7E31-4A53-BD33-72A88E682172}" type="slidenum">
              <a:rPr lang="en-GB" smtClean="0"/>
              <a:pPr/>
              <a:t>‹#›</a:t>
            </a:fld>
            <a:endParaRPr lang="en-GB"/>
          </a:p>
        </p:txBody>
      </p:sp>
      <p:pic>
        <p:nvPicPr>
          <p:cNvPr id="7" name="Picture 6">
            <a:extLst>
              <a:ext uri="{FF2B5EF4-FFF2-40B4-BE49-F238E27FC236}">
                <a16:creationId xmlns:a16="http://schemas.microsoft.com/office/drawing/2014/main" id="{107929FD-5377-4469-BF5C-63409952C2B1}"/>
              </a:ext>
            </a:extLst>
          </p:cNvPr>
          <p:cNvPicPr>
            <a:picLocks noChangeAspect="1"/>
          </p:cNvPicPr>
          <p:nvPr userDrawn="1">
            <p:custDataLst>
              <p:tags r:id="rId2"/>
            </p:custDataLst>
          </p:nvPr>
        </p:nvPicPr>
        <p:blipFill>
          <a:blip r:embed="rId4" cstate="print">
            <a:extLst>
              <a:ext uri="{28A0092B-C50C-407E-A947-70E740481C1C}">
                <a14:useLocalDpi xmlns:a14="http://schemas.microsoft.com/office/drawing/2010/main" val="0"/>
              </a:ext>
            </a:extLst>
          </a:blip>
          <a:stretch>
            <a:fillRect/>
          </a:stretch>
        </p:blipFill>
        <p:spPr bwMode="gray">
          <a:xfrm>
            <a:off x="401751" y="6294506"/>
            <a:ext cx="1578228" cy="355228"/>
          </a:xfrm>
          <a:prstGeom prst="rect">
            <a:avLst/>
          </a:prstGeom>
        </p:spPr>
      </p:pic>
    </p:spTree>
    <p:extLst>
      <p:ext uri="{BB962C8B-B14F-4D97-AF65-F5344CB8AC3E}">
        <p14:creationId xmlns:p14="http://schemas.microsoft.com/office/powerpoint/2010/main" val="5558695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Title Only Dark Grey" preserve="1" userDrawn="1">
  <p:cSld name="Title Only Dark Grey">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77393-F784-4DE9-9C0C-1096FAF843C8}"/>
              </a:ext>
            </a:extLst>
          </p:cNvPr>
          <p:cNvSpPr>
            <a:spLocks noGrp="1"/>
          </p:cNvSpPr>
          <p:nvPr>
            <p:ph type="title"/>
          </p:nvPr>
        </p:nvSpPr>
        <p:spPr/>
        <p:txBody>
          <a:bodyPr/>
          <a:lstStyle>
            <a:lvl1pPr>
              <a:defRPr>
                <a:solidFill>
                  <a:schemeClr val="bg1"/>
                </a:solidFill>
              </a:defRPr>
            </a:lvl1pPr>
          </a:lstStyle>
          <a:p>
            <a:r>
              <a:rPr lang="en-GB"/>
              <a:t>Click to edit Master title style</a:t>
            </a:r>
          </a:p>
        </p:txBody>
      </p:sp>
      <p:sp>
        <p:nvSpPr>
          <p:cNvPr id="3" name="Date Placeholder 2">
            <a:extLst>
              <a:ext uri="{FF2B5EF4-FFF2-40B4-BE49-F238E27FC236}">
                <a16:creationId xmlns:a16="http://schemas.microsoft.com/office/drawing/2014/main" id="{4844A69C-5A96-4EC3-AB4E-A2A6DCA2F5DA}"/>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5B749013-4A93-4A3B-BF5A-2E49C6E7886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A97A1A5-BE62-4D1C-8747-5D64A25674A4}"/>
              </a:ext>
            </a:extLst>
          </p:cNvPr>
          <p:cNvSpPr>
            <a:spLocks noGrp="1"/>
          </p:cNvSpPr>
          <p:nvPr>
            <p:ph type="sldNum" sz="quarter" idx="12"/>
          </p:nvPr>
        </p:nvSpPr>
        <p:spPr/>
        <p:txBody>
          <a:bodyPr/>
          <a:lstStyle>
            <a:lvl1pPr>
              <a:defRPr>
                <a:solidFill>
                  <a:schemeClr val="bg1"/>
                </a:solidFill>
              </a:defRPr>
            </a:lvl1pPr>
          </a:lstStyle>
          <a:p>
            <a:fld id="{5E4D2043-7E31-4A53-BD33-72A88E682172}" type="slidenum">
              <a:rPr lang="en-GB" smtClean="0"/>
              <a:pPr/>
              <a:t>‹#›</a:t>
            </a:fld>
            <a:endParaRPr lang="en-GB"/>
          </a:p>
        </p:txBody>
      </p:sp>
      <p:pic>
        <p:nvPicPr>
          <p:cNvPr id="7" name="Picture 6">
            <a:extLst>
              <a:ext uri="{FF2B5EF4-FFF2-40B4-BE49-F238E27FC236}">
                <a16:creationId xmlns:a16="http://schemas.microsoft.com/office/drawing/2014/main" id="{356782A4-28BA-428E-BEAD-2C7DCC9E83F9}"/>
              </a:ext>
            </a:extLst>
          </p:cNvPr>
          <p:cNvPicPr>
            <a:picLocks noChangeAspect="1"/>
          </p:cNvPicPr>
          <p:nvPr userDrawn="1">
            <p:custDataLst>
              <p:tags r:id="rId2"/>
            </p:custDataLst>
          </p:nvPr>
        </p:nvPicPr>
        <p:blipFill>
          <a:blip r:embed="rId4" cstate="print">
            <a:extLst>
              <a:ext uri="{28A0092B-C50C-407E-A947-70E740481C1C}">
                <a14:useLocalDpi xmlns:a14="http://schemas.microsoft.com/office/drawing/2010/main" val="0"/>
              </a:ext>
            </a:extLst>
          </a:blip>
          <a:stretch>
            <a:fillRect/>
          </a:stretch>
        </p:blipFill>
        <p:spPr bwMode="gray">
          <a:xfrm>
            <a:off x="401751" y="6294506"/>
            <a:ext cx="1578228" cy="355228"/>
          </a:xfrm>
          <a:prstGeom prst="rect">
            <a:avLst/>
          </a:prstGeom>
        </p:spPr>
      </p:pic>
    </p:spTree>
    <p:extLst>
      <p:ext uri="{BB962C8B-B14F-4D97-AF65-F5344CB8AC3E}">
        <p14:creationId xmlns:p14="http://schemas.microsoft.com/office/powerpoint/2010/main" val="20599603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hart/Table Slide" preserve="1" userDrawn="1">
  <p:cSld name="Chart/Table Slide">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a:t>Click to edit Master title style</a:t>
            </a:r>
          </a:p>
        </p:txBody>
      </p:sp>
      <p:sp>
        <p:nvSpPr>
          <p:cNvPr id="7" name="Date Placeholder 6"/>
          <p:cNvSpPr>
            <a:spLocks noGrp="1"/>
          </p:cNvSpPr>
          <p:nvPr>
            <p:ph type="dt" sz="half" idx="10"/>
          </p:nvPr>
        </p:nvSpPr>
        <p:spPr/>
        <p:txBody>
          <a:bodyPr/>
          <a:lstStyle/>
          <a:p>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custDataLst>
              <p:tags r:id="rId2"/>
            </p:custDataLst>
          </p:nvPr>
        </p:nvSpPr>
        <p:spPr/>
        <p:txBody>
          <a:bodyPr/>
          <a:lstStyle/>
          <a:p>
            <a:fld id="{5E4D2043-7E31-4A53-BD33-72A88E682172}" type="slidenum">
              <a:rPr lang="en-GB" smtClean="0"/>
              <a:pPr/>
              <a:t>‹#›</a:t>
            </a:fld>
            <a:endParaRPr lang="en-GB"/>
          </a:p>
        </p:txBody>
      </p:sp>
      <p:sp>
        <p:nvSpPr>
          <p:cNvPr id="2" name="Rechteck 1">
            <a:extLst>
              <a:ext uri="{FF2B5EF4-FFF2-40B4-BE49-F238E27FC236}">
                <a16:creationId xmlns:a16="http://schemas.microsoft.com/office/drawing/2014/main" id="{4371CFE5-E254-45E2-8EE8-B8B0647FB482}"/>
              </a:ext>
            </a:extLst>
          </p:cNvPr>
          <p:cNvSpPr>
            <a:spLocks/>
          </p:cNvSpPr>
          <p:nvPr userDrawn="1"/>
        </p:nvSpPr>
        <p:spPr>
          <a:xfrm>
            <a:off x="695325" y="1628776"/>
            <a:ext cx="11017250" cy="4392513"/>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err="1">
              <a:latin typeface="SwissReSans" pitchFamily="34" charset="0"/>
            </a:endParaRPr>
          </a:p>
        </p:txBody>
      </p:sp>
      <p:sp>
        <p:nvSpPr>
          <p:cNvPr id="11" name="Inhaltsplatzhalter 10">
            <a:extLst>
              <a:ext uri="{FF2B5EF4-FFF2-40B4-BE49-F238E27FC236}">
                <a16:creationId xmlns:a16="http://schemas.microsoft.com/office/drawing/2014/main" id="{8E22A2CB-E5EA-492E-BA25-010E3DC42380}"/>
              </a:ext>
            </a:extLst>
          </p:cNvPr>
          <p:cNvSpPr>
            <a:spLocks noGrp="1"/>
          </p:cNvSpPr>
          <p:nvPr>
            <p:ph sz="quarter" idx="14" hasCustomPrompt="1"/>
          </p:nvPr>
        </p:nvSpPr>
        <p:spPr>
          <a:xfrm>
            <a:off x="911325" y="1844776"/>
            <a:ext cx="10585250" cy="3960513"/>
          </a:xfrm>
          <a:prstGeom prst="rect">
            <a:avLst/>
          </a:prstGeom>
        </p:spPr>
        <p:txBody>
          <a:bodyPr/>
          <a:lstStyle>
            <a:lvl1pPr marL="0" marR="0" indent="0" algn="ctr" defTabSz="914400" rtl="0" eaLnBrk="1" fontAlgn="auto" latinLnBrk="0" hangingPunct="1">
              <a:lnSpc>
                <a:spcPct val="100000"/>
              </a:lnSpc>
              <a:spcBef>
                <a:spcPts val="1200"/>
              </a:spcBef>
              <a:spcAft>
                <a:spcPts val="0"/>
              </a:spcAft>
              <a:buClrTx/>
              <a:buSzPct val="100000"/>
              <a:buFont typeface="Arial" pitchFamily="34" charset="0"/>
              <a:buNone/>
              <a:tabLst/>
              <a:defRPr/>
            </a:lvl1pPr>
          </a:lstStyle>
          <a:p>
            <a:pPr marL="0" marR="0" lvl="0" indent="0" algn="ctr" defTabSz="914400" rtl="0" eaLnBrk="1" fontAlgn="auto" latinLnBrk="0" hangingPunct="1">
              <a:lnSpc>
                <a:spcPct val="100000"/>
              </a:lnSpc>
              <a:spcBef>
                <a:spcPts val="1200"/>
              </a:spcBef>
              <a:spcAft>
                <a:spcPts val="0"/>
              </a:spcAft>
              <a:buClrTx/>
              <a:buSzPct val="100000"/>
              <a:buFont typeface="Arial" pitchFamily="34" charset="0"/>
              <a:buNone/>
              <a:tabLst/>
              <a:defRPr/>
            </a:pPr>
            <a:r>
              <a:rPr lang="en-GB"/>
              <a:t>Add chart or table</a:t>
            </a:r>
          </a:p>
        </p:txBody>
      </p:sp>
    </p:spTree>
    <p:extLst>
      <p:ext uri="{BB962C8B-B14F-4D97-AF65-F5344CB8AC3E}">
        <p14:creationId xmlns:p14="http://schemas.microsoft.com/office/powerpoint/2010/main" val="7112103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 Color Vertical" preserve="1" userDrawn="1">
  <p:cSld name="Title Slide - Color Vertical">
    <p:bg bwMode="gray">
      <p:bgPr>
        <a:solidFill>
          <a:srgbClr val="D1DCD6"/>
        </a:solidFill>
        <a:effectLst/>
      </p:bgPr>
    </p:bg>
    <p:spTree>
      <p:nvGrpSpPr>
        <p:cNvPr id="1" name=""/>
        <p:cNvGrpSpPr/>
        <p:nvPr/>
      </p:nvGrpSpPr>
      <p:grpSpPr>
        <a:xfrm>
          <a:off x="0" y="0"/>
          <a:ext cx="0" cy="0"/>
          <a:chOff x="0" y="0"/>
          <a:chExt cx="0" cy="0"/>
        </a:xfrm>
      </p:grpSpPr>
      <p:sp>
        <p:nvSpPr>
          <p:cNvPr id="9" name="Gradient">
            <a:extLst>
              <a:ext uri="{FF2B5EF4-FFF2-40B4-BE49-F238E27FC236}">
                <a16:creationId xmlns:a16="http://schemas.microsoft.com/office/drawing/2014/main" id="{6932AA5B-4AD2-4E7B-8A30-F85550474D09}"/>
              </a:ext>
            </a:extLst>
          </p:cNvPr>
          <p:cNvSpPr/>
          <p:nvPr userDrawn="1">
            <p:custDataLst>
              <p:tags r:id="rId2"/>
            </p:custDataLst>
          </p:nvPr>
        </p:nvSpPr>
        <p:spPr bwMode="gray">
          <a:xfrm>
            <a:off x="0" y="-1"/>
            <a:ext cx="6096000" cy="6858000"/>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err="1">
              <a:latin typeface="SwissReSans" pitchFamily="34" charset="0"/>
            </a:endParaRPr>
          </a:p>
        </p:txBody>
      </p:sp>
      <p:sp>
        <p:nvSpPr>
          <p:cNvPr id="8" name="Picture Placeholder 7"/>
          <p:cNvSpPr>
            <a:spLocks noGrp="1"/>
          </p:cNvSpPr>
          <p:nvPr>
            <p:ph type="pic" sz="quarter" idx="12"/>
          </p:nvPr>
        </p:nvSpPr>
        <p:spPr bwMode="gray">
          <a:xfrm>
            <a:off x="6096000" y="0"/>
            <a:ext cx="6096000" cy="6858000"/>
          </a:xfrm>
          <a:prstGeom prst="rect">
            <a:avLst/>
          </a:prstGeom>
        </p:spPr>
        <p:txBody>
          <a:bodyPr tIns="576000" anchor="ctr"/>
          <a:lstStyle>
            <a:lvl1pPr algn="ctr">
              <a:buFontTx/>
              <a:buNone/>
              <a:defRPr sz="1200">
                <a:solidFill>
                  <a:srgbClr val="A8BAB2"/>
                </a:solidFill>
                <a:latin typeface="SwissReSans" pitchFamily="34" charset="0"/>
              </a:defRPr>
            </a:lvl1pPr>
          </a:lstStyle>
          <a:p>
            <a:r>
              <a:rPr lang="en-GB"/>
              <a:t>Click icon to add picture</a:t>
            </a:r>
          </a:p>
        </p:txBody>
      </p:sp>
      <p:sp>
        <p:nvSpPr>
          <p:cNvPr id="2" name="Title 1"/>
          <p:cNvSpPr>
            <a:spLocks noGrp="1"/>
          </p:cNvSpPr>
          <p:nvPr>
            <p:ph type="ctrTitle"/>
          </p:nvPr>
        </p:nvSpPr>
        <p:spPr bwMode="white">
          <a:xfrm>
            <a:off x="695325" y="1628776"/>
            <a:ext cx="5184651" cy="1296168"/>
          </a:xfrm>
        </p:spPr>
        <p:txBody>
          <a:bodyPr>
            <a:noAutofit/>
          </a:bodyPr>
          <a:lstStyle>
            <a:lvl1pPr algn="l">
              <a:lnSpc>
                <a:spcPct val="80000"/>
              </a:lnSpc>
              <a:defRPr sz="3600">
                <a:solidFill>
                  <a:srgbClr val="FFFFFF"/>
                </a:solidFill>
                <a:latin typeface="SwissReSans Light" pitchFamily="34" charset="0"/>
              </a:defRPr>
            </a:lvl1pPr>
          </a:lstStyle>
          <a:p>
            <a:r>
              <a:rPr lang="en-GB" noProof="0"/>
              <a:t>Click to edit Master title style</a:t>
            </a:r>
          </a:p>
        </p:txBody>
      </p:sp>
      <p:sp>
        <p:nvSpPr>
          <p:cNvPr id="3" name="Subtitle 2"/>
          <p:cNvSpPr>
            <a:spLocks noGrp="1"/>
          </p:cNvSpPr>
          <p:nvPr>
            <p:ph type="subTitle" idx="1"/>
          </p:nvPr>
        </p:nvSpPr>
        <p:spPr bwMode="white">
          <a:xfrm>
            <a:off x="695325" y="3284984"/>
            <a:ext cx="5184651" cy="288032"/>
          </a:xfrm>
          <a:prstGeom prst="rect">
            <a:avLst/>
          </a:prstGeom>
        </p:spPr>
        <p:txBody>
          <a:bodyPr/>
          <a:lstStyle>
            <a:lvl1pPr marL="0" indent="0" algn="l">
              <a:lnSpc>
                <a:spcPct val="100000"/>
              </a:lnSpc>
              <a:spcBef>
                <a:spcPts val="0"/>
              </a:spcBef>
              <a:buNone/>
              <a:defRPr sz="1800">
                <a:solidFill>
                  <a:srgbClr val="FFFFFF"/>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p>
        </p:txBody>
      </p:sp>
      <p:sp>
        <p:nvSpPr>
          <p:cNvPr id="11" name="Classification"/>
          <p:cNvSpPr txBox="1">
            <a:spLocks noChangeArrowheads="1"/>
          </p:cNvSpPr>
          <p:nvPr userDrawn="1">
            <p:custDataLst>
              <p:tags r:id="rId3"/>
            </p:custDataLst>
          </p:nvPr>
        </p:nvSpPr>
        <p:spPr bwMode="black">
          <a:xfrm>
            <a:off x="4012517" y="260350"/>
            <a:ext cx="76795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a:solidFill>
                <a:srgbClr val="283E36"/>
              </a:solidFill>
              <a:latin typeface="SwissReSans" pitchFamily="34" charset="0"/>
            </a:endParaRPr>
          </a:p>
        </p:txBody>
      </p:sp>
      <p:pic>
        <p:nvPicPr>
          <p:cNvPr id="6" name="Picture 5">
            <a:extLst>
              <a:ext uri="{FF2B5EF4-FFF2-40B4-BE49-F238E27FC236}">
                <a16:creationId xmlns:a16="http://schemas.microsoft.com/office/drawing/2014/main" id="{80F332E9-B3B6-4979-A43A-675E0B79FC3D}"/>
              </a:ext>
            </a:extLst>
          </p:cNvPr>
          <p:cNvPicPr>
            <a:picLocks noChangeAspect="1"/>
          </p:cNvPicPr>
          <p:nvPr userDrawn="1">
            <p:custDataLst>
              <p:tags r:id="rId4"/>
            </p:custDataLst>
          </p:nvPr>
        </p:nvPicPr>
        <p:blipFill>
          <a:blip r:embed="rId6" cstate="print">
            <a:extLst>
              <a:ext uri="{28A0092B-C50C-407E-A947-70E740481C1C}">
                <a14:useLocalDpi xmlns:a14="http://schemas.microsoft.com/office/drawing/2010/main" val="0"/>
              </a:ext>
            </a:extLst>
          </a:blip>
          <a:stretch>
            <a:fillRect/>
          </a:stretch>
        </p:blipFill>
        <p:spPr bwMode="gray">
          <a:xfrm>
            <a:off x="263426" y="301052"/>
            <a:ext cx="2369821" cy="533400"/>
          </a:xfrm>
          <a:prstGeom prst="rect">
            <a:avLst/>
          </a:prstGeom>
        </p:spPr>
      </p:pic>
    </p:spTree>
    <p:extLst>
      <p:ext uri="{BB962C8B-B14F-4D97-AF65-F5344CB8AC3E}">
        <p14:creationId xmlns:p14="http://schemas.microsoft.com/office/powerpoint/2010/main" val="14926306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ntent and Chart/Table Slide" preserve="1" userDrawn="1">
  <p:cSld name="Content and Chart/Table Slide">
    <p:spTree>
      <p:nvGrpSpPr>
        <p:cNvPr id="1" name=""/>
        <p:cNvGrpSpPr/>
        <p:nvPr/>
      </p:nvGrpSpPr>
      <p:grpSpPr>
        <a:xfrm>
          <a:off x="0" y="0"/>
          <a:ext cx="0" cy="0"/>
          <a:chOff x="0" y="0"/>
          <a:chExt cx="0" cy="0"/>
        </a:xfrm>
      </p:grpSpPr>
      <p:sp>
        <p:nvSpPr>
          <p:cNvPr id="3" name="Content Placeholder 2"/>
          <p:cNvSpPr>
            <a:spLocks noGrp="1"/>
          </p:cNvSpPr>
          <p:nvPr>
            <p:ph sz="half" idx="1"/>
          </p:nvPr>
        </p:nvSpPr>
        <p:spPr bwMode="black">
          <a:xfrm>
            <a:off x="695326" y="1628774"/>
            <a:ext cx="5328000" cy="4392000"/>
          </a:xfrm>
          <a:prstGeom prst="rect">
            <a:avLst/>
          </a:prstGeom>
        </p:spPr>
        <p:txBody>
          <a:bodyPr/>
          <a:lstStyle>
            <a:lvl1pPr>
              <a:defRPr sz="1600">
                <a:latin typeface="SwissReSans" pitchFamily="34" charset="0"/>
              </a:defRPr>
            </a:lvl1pPr>
            <a:lvl2pPr>
              <a:defRPr sz="1400">
                <a:latin typeface="SwissReSans" pitchFamily="34" charset="0"/>
              </a:defRPr>
            </a:lvl2pPr>
            <a:lvl3pPr>
              <a:defRPr sz="1400">
                <a:latin typeface="SwissReSans" pitchFamily="34" charset="0"/>
              </a:defRPr>
            </a:lvl3pPr>
            <a:lvl4pPr>
              <a:defRPr sz="1400">
                <a:latin typeface="SwissReSans" pitchFamily="34" charset="0"/>
              </a:defRPr>
            </a:lvl4pPr>
            <a:lvl5pPr>
              <a:defRPr sz="1400">
                <a:latin typeface="SwissReSans" pitchFamily="34" charset="0"/>
              </a:defRPr>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Title 7"/>
          <p:cNvSpPr>
            <a:spLocks noGrp="1"/>
          </p:cNvSpPr>
          <p:nvPr>
            <p:ph type="title"/>
          </p:nvPr>
        </p:nvSpPr>
        <p:spPr/>
        <p:txBody>
          <a:bodyPr/>
          <a:lstStyle/>
          <a:p>
            <a:r>
              <a:rPr lang="en-GB"/>
              <a:t>Click to edit Master title style</a:t>
            </a:r>
          </a:p>
        </p:txBody>
      </p:sp>
      <p:sp>
        <p:nvSpPr>
          <p:cNvPr id="9" name="Date Placeholder 8"/>
          <p:cNvSpPr>
            <a:spLocks noGrp="1"/>
          </p:cNvSpPr>
          <p:nvPr>
            <p:ph type="dt" sz="half" idx="10"/>
          </p:nvPr>
        </p:nvSpPr>
        <p:spPr/>
        <p:txBody>
          <a:bodyPr/>
          <a:lstStyle/>
          <a:p>
            <a:endParaRPr lang="en-GB"/>
          </a:p>
        </p:txBody>
      </p:sp>
      <p:sp>
        <p:nvSpPr>
          <p:cNvPr id="10" name="Footer Placeholder 9"/>
          <p:cNvSpPr>
            <a:spLocks noGrp="1"/>
          </p:cNvSpPr>
          <p:nvPr>
            <p:ph type="ftr" sz="quarter" idx="11"/>
          </p:nvPr>
        </p:nvSpPr>
        <p:spPr/>
        <p:txBody>
          <a:bodyPr/>
          <a:lstStyle/>
          <a:p>
            <a:endParaRPr lang="en-GB"/>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a:p>
        </p:txBody>
      </p:sp>
      <p:sp>
        <p:nvSpPr>
          <p:cNvPr id="13" name="Rechteck 12">
            <a:extLst>
              <a:ext uri="{FF2B5EF4-FFF2-40B4-BE49-F238E27FC236}">
                <a16:creationId xmlns:a16="http://schemas.microsoft.com/office/drawing/2014/main" id="{8C6D9310-7D7A-4705-8F6D-76026634E268}"/>
              </a:ext>
            </a:extLst>
          </p:cNvPr>
          <p:cNvSpPr>
            <a:spLocks/>
          </p:cNvSpPr>
          <p:nvPr userDrawn="1"/>
        </p:nvSpPr>
        <p:spPr>
          <a:xfrm>
            <a:off x="6384032" y="1628776"/>
            <a:ext cx="5328000" cy="439200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err="1">
              <a:latin typeface="SwissReSans" pitchFamily="34" charset="0"/>
            </a:endParaRPr>
          </a:p>
        </p:txBody>
      </p:sp>
      <p:sp>
        <p:nvSpPr>
          <p:cNvPr id="17" name="Inhaltsplatzhalter 10">
            <a:extLst>
              <a:ext uri="{FF2B5EF4-FFF2-40B4-BE49-F238E27FC236}">
                <a16:creationId xmlns:a16="http://schemas.microsoft.com/office/drawing/2014/main" id="{BB93DE48-A2D8-4E01-9CE2-73C4673CE148}"/>
              </a:ext>
            </a:extLst>
          </p:cNvPr>
          <p:cNvSpPr>
            <a:spLocks noGrp="1"/>
          </p:cNvSpPr>
          <p:nvPr>
            <p:ph sz="quarter" idx="14" hasCustomPrompt="1"/>
          </p:nvPr>
        </p:nvSpPr>
        <p:spPr>
          <a:xfrm>
            <a:off x="6600032" y="1844774"/>
            <a:ext cx="4896000" cy="3960002"/>
          </a:xfrm>
          <a:prstGeom prst="rect">
            <a:avLst/>
          </a:prstGeom>
        </p:spPr>
        <p:txBody>
          <a:bodyPr/>
          <a:lstStyle>
            <a:lvl1pPr marL="0" marR="0" indent="0" algn="ctr" defTabSz="914400" rtl="0" eaLnBrk="1" fontAlgn="auto" latinLnBrk="0" hangingPunct="1">
              <a:lnSpc>
                <a:spcPct val="100000"/>
              </a:lnSpc>
              <a:spcBef>
                <a:spcPts val="1200"/>
              </a:spcBef>
              <a:spcAft>
                <a:spcPts val="0"/>
              </a:spcAft>
              <a:buClrTx/>
              <a:buSzPct val="100000"/>
              <a:buFont typeface="Arial" pitchFamily="34" charset="0"/>
              <a:buNone/>
              <a:tabLst/>
              <a:defRPr/>
            </a:lvl1pPr>
          </a:lstStyle>
          <a:p>
            <a:pPr marL="0" marR="0" lvl="0" indent="0" algn="ctr" defTabSz="914400" rtl="0" eaLnBrk="1" fontAlgn="auto" latinLnBrk="0" hangingPunct="1">
              <a:lnSpc>
                <a:spcPct val="100000"/>
              </a:lnSpc>
              <a:spcBef>
                <a:spcPts val="1200"/>
              </a:spcBef>
              <a:spcAft>
                <a:spcPts val="0"/>
              </a:spcAft>
              <a:buClrTx/>
              <a:buSzPct val="100000"/>
              <a:buFont typeface="Arial" pitchFamily="34" charset="0"/>
              <a:buNone/>
              <a:tabLst/>
              <a:defRPr/>
            </a:pPr>
            <a:r>
              <a:rPr lang="en-GB"/>
              <a:t>Add chart or table</a:t>
            </a:r>
          </a:p>
        </p:txBody>
      </p:sp>
    </p:spTree>
    <p:extLst>
      <p:ext uri="{BB962C8B-B14F-4D97-AF65-F5344CB8AC3E}">
        <p14:creationId xmlns:p14="http://schemas.microsoft.com/office/powerpoint/2010/main" val="29430720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wo Chart/Table Slide" preserve="1" userDrawn="1">
  <p:cSld name="Two Chart/Table Slide">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Click to edit Master title style</a:t>
            </a:r>
          </a:p>
        </p:txBody>
      </p:sp>
      <p:sp>
        <p:nvSpPr>
          <p:cNvPr id="9" name="Date Placeholder 8"/>
          <p:cNvSpPr>
            <a:spLocks noGrp="1"/>
          </p:cNvSpPr>
          <p:nvPr>
            <p:ph type="dt" sz="half" idx="10"/>
          </p:nvPr>
        </p:nvSpPr>
        <p:spPr/>
        <p:txBody>
          <a:bodyPr/>
          <a:lstStyle/>
          <a:p>
            <a:endParaRPr lang="en-GB"/>
          </a:p>
        </p:txBody>
      </p:sp>
      <p:sp>
        <p:nvSpPr>
          <p:cNvPr id="10" name="Footer Placeholder 9"/>
          <p:cNvSpPr>
            <a:spLocks noGrp="1"/>
          </p:cNvSpPr>
          <p:nvPr>
            <p:ph type="ftr" sz="quarter" idx="11"/>
          </p:nvPr>
        </p:nvSpPr>
        <p:spPr/>
        <p:txBody>
          <a:bodyPr/>
          <a:lstStyle/>
          <a:p>
            <a:endParaRPr lang="en-GB"/>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a:p>
        </p:txBody>
      </p:sp>
      <p:sp>
        <p:nvSpPr>
          <p:cNvPr id="12" name="Rechteck 11">
            <a:extLst>
              <a:ext uri="{FF2B5EF4-FFF2-40B4-BE49-F238E27FC236}">
                <a16:creationId xmlns:a16="http://schemas.microsoft.com/office/drawing/2014/main" id="{79FD7F02-84E1-4EEF-98D3-A1F90F73C7DA}"/>
              </a:ext>
            </a:extLst>
          </p:cNvPr>
          <p:cNvSpPr>
            <a:spLocks/>
          </p:cNvSpPr>
          <p:nvPr userDrawn="1"/>
        </p:nvSpPr>
        <p:spPr>
          <a:xfrm>
            <a:off x="6384032" y="1628776"/>
            <a:ext cx="5328000" cy="439200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err="1">
              <a:latin typeface="SwissReSans" pitchFamily="34" charset="0"/>
            </a:endParaRPr>
          </a:p>
        </p:txBody>
      </p:sp>
      <p:sp>
        <p:nvSpPr>
          <p:cNvPr id="14" name="Rechteck 13">
            <a:extLst>
              <a:ext uri="{FF2B5EF4-FFF2-40B4-BE49-F238E27FC236}">
                <a16:creationId xmlns:a16="http://schemas.microsoft.com/office/drawing/2014/main" id="{BCA2051E-BF61-4984-9813-FA16F8A034D5}"/>
              </a:ext>
            </a:extLst>
          </p:cNvPr>
          <p:cNvSpPr>
            <a:spLocks/>
          </p:cNvSpPr>
          <p:nvPr userDrawn="1"/>
        </p:nvSpPr>
        <p:spPr>
          <a:xfrm>
            <a:off x="695326" y="1628774"/>
            <a:ext cx="5328000" cy="439200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err="1">
              <a:latin typeface="SwissReSans" pitchFamily="34" charset="0"/>
            </a:endParaRPr>
          </a:p>
        </p:txBody>
      </p:sp>
      <p:sp>
        <p:nvSpPr>
          <p:cNvPr id="16" name="Inhaltsplatzhalter 10">
            <a:extLst>
              <a:ext uri="{FF2B5EF4-FFF2-40B4-BE49-F238E27FC236}">
                <a16:creationId xmlns:a16="http://schemas.microsoft.com/office/drawing/2014/main" id="{EFF197C1-B1BD-4ED0-9A27-8A30DDD2769E}"/>
              </a:ext>
            </a:extLst>
          </p:cNvPr>
          <p:cNvSpPr>
            <a:spLocks noGrp="1"/>
          </p:cNvSpPr>
          <p:nvPr>
            <p:ph sz="quarter" idx="14" hasCustomPrompt="1"/>
          </p:nvPr>
        </p:nvSpPr>
        <p:spPr>
          <a:xfrm>
            <a:off x="923070" y="1844774"/>
            <a:ext cx="4884899" cy="3954272"/>
          </a:xfrm>
          <a:prstGeom prst="rect">
            <a:avLst/>
          </a:prstGeom>
        </p:spPr>
        <p:txBody>
          <a:bodyPr/>
          <a:lstStyle>
            <a:lvl1pPr marL="0" marR="0" indent="0" algn="ctr" defTabSz="914400" rtl="0" eaLnBrk="1" fontAlgn="auto" latinLnBrk="0" hangingPunct="1">
              <a:lnSpc>
                <a:spcPct val="100000"/>
              </a:lnSpc>
              <a:spcBef>
                <a:spcPts val="1200"/>
              </a:spcBef>
              <a:spcAft>
                <a:spcPts val="0"/>
              </a:spcAft>
              <a:buClrTx/>
              <a:buSzPct val="100000"/>
              <a:buFont typeface="Arial" pitchFamily="34" charset="0"/>
              <a:buNone/>
              <a:tabLst/>
              <a:defRPr/>
            </a:lvl1pPr>
          </a:lstStyle>
          <a:p>
            <a:pPr marL="0" marR="0" lvl="0" indent="0" algn="ctr" defTabSz="914400" rtl="0" eaLnBrk="1" fontAlgn="auto" latinLnBrk="0" hangingPunct="1">
              <a:lnSpc>
                <a:spcPct val="100000"/>
              </a:lnSpc>
              <a:spcBef>
                <a:spcPts val="1200"/>
              </a:spcBef>
              <a:spcAft>
                <a:spcPts val="0"/>
              </a:spcAft>
              <a:buClrTx/>
              <a:buSzPct val="100000"/>
              <a:buFont typeface="Arial" pitchFamily="34" charset="0"/>
              <a:buNone/>
              <a:tabLst/>
              <a:defRPr/>
            </a:pPr>
            <a:r>
              <a:rPr lang="en-GB"/>
              <a:t>Add chart or table</a:t>
            </a:r>
          </a:p>
        </p:txBody>
      </p:sp>
      <p:sp>
        <p:nvSpPr>
          <p:cNvPr id="17" name="Inhaltsplatzhalter 10">
            <a:extLst>
              <a:ext uri="{FF2B5EF4-FFF2-40B4-BE49-F238E27FC236}">
                <a16:creationId xmlns:a16="http://schemas.microsoft.com/office/drawing/2014/main" id="{614D5FDE-84B4-4E6E-BB03-9C8BA201D998}"/>
              </a:ext>
            </a:extLst>
          </p:cNvPr>
          <p:cNvSpPr>
            <a:spLocks noGrp="1"/>
          </p:cNvSpPr>
          <p:nvPr>
            <p:ph sz="quarter" idx="15" hasCustomPrompt="1"/>
          </p:nvPr>
        </p:nvSpPr>
        <p:spPr>
          <a:xfrm>
            <a:off x="6600032" y="1844774"/>
            <a:ext cx="4896000" cy="3960002"/>
          </a:xfrm>
          <a:prstGeom prst="rect">
            <a:avLst/>
          </a:prstGeom>
        </p:spPr>
        <p:txBody>
          <a:bodyPr/>
          <a:lstStyle>
            <a:lvl1pPr marL="0" marR="0" indent="0" algn="ctr" defTabSz="914400" rtl="0" eaLnBrk="1" fontAlgn="auto" latinLnBrk="0" hangingPunct="1">
              <a:lnSpc>
                <a:spcPct val="100000"/>
              </a:lnSpc>
              <a:spcBef>
                <a:spcPts val="1200"/>
              </a:spcBef>
              <a:spcAft>
                <a:spcPts val="0"/>
              </a:spcAft>
              <a:buClrTx/>
              <a:buSzPct val="100000"/>
              <a:buFont typeface="Arial" pitchFamily="34" charset="0"/>
              <a:buNone/>
              <a:tabLst/>
              <a:defRPr/>
            </a:lvl1pPr>
          </a:lstStyle>
          <a:p>
            <a:pPr marL="0" marR="0" lvl="0" indent="0" algn="ctr" defTabSz="914400" rtl="0" eaLnBrk="1" fontAlgn="auto" latinLnBrk="0" hangingPunct="1">
              <a:lnSpc>
                <a:spcPct val="100000"/>
              </a:lnSpc>
              <a:spcBef>
                <a:spcPts val="1200"/>
              </a:spcBef>
              <a:spcAft>
                <a:spcPts val="0"/>
              </a:spcAft>
              <a:buClrTx/>
              <a:buSzPct val="100000"/>
              <a:buFont typeface="Arial" pitchFamily="34" charset="0"/>
              <a:buNone/>
              <a:tabLst/>
              <a:defRPr/>
            </a:pPr>
            <a:r>
              <a:rPr lang="en-GB"/>
              <a:t>Add chart or table</a:t>
            </a:r>
          </a:p>
        </p:txBody>
      </p:sp>
    </p:spTree>
    <p:extLst>
      <p:ext uri="{BB962C8B-B14F-4D97-AF65-F5344CB8AC3E}">
        <p14:creationId xmlns:p14="http://schemas.microsoft.com/office/powerpoint/2010/main" val="28797030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ree Content and Image" preserve="1" userDrawn="1">
  <p:cSld name="Three Content and Image">
    <p:spTree>
      <p:nvGrpSpPr>
        <p:cNvPr id="1" name=""/>
        <p:cNvGrpSpPr/>
        <p:nvPr/>
      </p:nvGrpSpPr>
      <p:grpSpPr>
        <a:xfrm>
          <a:off x="0" y="0"/>
          <a:ext cx="0" cy="0"/>
          <a:chOff x="0" y="0"/>
          <a:chExt cx="0" cy="0"/>
        </a:xfrm>
      </p:grpSpPr>
      <p:sp>
        <p:nvSpPr>
          <p:cNvPr id="8" name="Title 7"/>
          <p:cNvSpPr>
            <a:spLocks noGrp="1"/>
          </p:cNvSpPr>
          <p:nvPr>
            <p:ph type="title"/>
          </p:nvPr>
        </p:nvSpPr>
        <p:spPr>
          <a:xfrm>
            <a:off x="695325" y="692151"/>
            <a:ext cx="11017250" cy="692647"/>
          </a:xfrm>
        </p:spPr>
        <p:txBody>
          <a:bodyPr/>
          <a:lstStyle/>
          <a:p>
            <a:r>
              <a:rPr lang="en-GB"/>
              <a:t>Click to edit Master title style</a:t>
            </a:r>
          </a:p>
        </p:txBody>
      </p:sp>
      <p:sp>
        <p:nvSpPr>
          <p:cNvPr id="9" name="Date Placeholder 8"/>
          <p:cNvSpPr>
            <a:spLocks noGrp="1"/>
          </p:cNvSpPr>
          <p:nvPr>
            <p:ph type="dt" sz="half" idx="10"/>
          </p:nvPr>
        </p:nvSpPr>
        <p:spPr/>
        <p:txBody>
          <a:bodyPr/>
          <a:lstStyle/>
          <a:p>
            <a:endParaRPr lang="en-GB"/>
          </a:p>
        </p:txBody>
      </p:sp>
      <p:sp>
        <p:nvSpPr>
          <p:cNvPr id="10" name="Footer Placeholder 9"/>
          <p:cNvSpPr>
            <a:spLocks noGrp="1"/>
          </p:cNvSpPr>
          <p:nvPr>
            <p:ph type="ftr" sz="quarter" idx="11"/>
          </p:nvPr>
        </p:nvSpPr>
        <p:spPr/>
        <p:txBody>
          <a:bodyPr/>
          <a:lstStyle/>
          <a:p>
            <a:endParaRPr lang="en-GB"/>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a:p>
        </p:txBody>
      </p:sp>
      <p:sp>
        <p:nvSpPr>
          <p:cNvPr id="5" name="Text Placeholder 4">
            <a:extLst>
              <a:ext uri="{FF2B5EF4-FFF2-40B4-BE49-F238E27FC236}">
                <a16:creationId xmlns:a16="http://schemas.microsoft.com/office/drawing/2014/main" id="{2F0D4244-74E1-4F31-926F-FC9A8ADAD28D}"/>
              </a:ext>
            </a:extLst>
          </p:cNvPr>
          <p:cNvSpPr>
            <a:spLocks noGrp="1"/>
          </p:cNvSpPr>
          <p:nvPr>
            <p:ph type="body" sz="quarter" idx="15" hasCustomPrompt="1"/>
          </p:nvPr>
        </p:nvSpPr>
        <p:spPr>
          <a:xfrm>
            <a:off x="704850" y="5409209"/>
            <a:ext cx="11007725" cy="612178"/>
          </a:xfrm>
          <a:prstGeom prst="rect">
            <a:avLst/>
          </a:prstGeom>
          <a:solidFill>
            <a:schemeClr val="accent2"/>
          </a:solidFill>
        </p:spPr>
        <p:txBody>
          <a:bodyPr lIns="180000" rIns="180000" anchor="ctr"/>
          <a:lstStyle>
            <a:lvl1pPr marL="0" indent="0" algn="ctr">
              <a:spcBef>
                <a:spcPts val="0"/>
              </a:spcBef>
              <a:buNone/>
              <a:defRPr sz="1600">
                <a:solidFill>
                  <a:srgbClr val="FFFFFF"/>
                </a:solidFill>
              </a:defRPr>
            </a:lvl1pPr>
            <a:lvl2pPr marL="182562" indent="0">
              <a:buNone/>
              <a:defRPr sz="1600"/>
            </a:lvl2pPr>
            <a:lvl3pPr marL="444500" indent="0">
              <a:buNone/>
              <a:defRPr sz="1600"/>
            </a:lvl3pPr>
            <a:lvl4pPr marL="715963" indent="0">
              <a:buNone/>
              <a:defRPr sz="1600"/>
            </a:lvl4pPr>
            <a:lvl5pPr marL="985838" indent="0">
              <a:buNone/>
              <a:defRPr sz="1600"/>
            </a:lvl5pPr>
          </a:lstStyle>
          <a:p>
            <a:pPr lvl="0"/>
            <a:r>
              <a:rPr lang="en-GB"/>
              <a:t>Add conclusion here</a:t>
            </a:r>
          </a:p>
        </p:txBody>
      </p:sp>
      <p:sp>
        <p:nvSpPr>
          <p:cNvPr id="7" name="Picture Placeholder 6">
            <a:extLst>
              <a:ext uri="{FF2B5EF4-FFF2-40B4-BE49-F238E27FC236}">
                <a16:creationId xmlns:a16="http://schemas.microsoft.com/office/drawing/2014/main" id="{91AB0222-82AA-4B01-A991-510DEF31453D}"/>
              </a:ext>
            </a:extLst>
          </p:cNvPr>
          <p:cNvSpPr>
            <a:spLocks noGrp="1"/>
          </p:cNvSpPr>
          <p:nvPr>
            <p:ph type="pic" sz="quarter" idx="16"/>
          </p:nvPr>
        </p:nvSpPr>
        <p:spPr>
          <a:xfrm>
            <a:off x="9098974" y="1628774"/>
            <a:ext cx="2613600" cy="3641316"/>
          </a:xfrm>
          <a:prstGeom prst="rect">
            <a:avLst/>
          </a:prstGeom>
        </p:spPr>
        <p:txBody>
          <a:bodyPr/>
          <a:lstStyle>
            <a:lvl1pPr marL="0" indent="0" algn="ctr">
              <a:spcBef>
                <a:spcPts val="0"/>
              </a:spcBef>
              <a:buNone/>
              <a:defRPr/>
            </a:lvl1pPr>
          </a:lstStyle>
          <a:p>
            <a:r>
              <a:rPr lang="en-GB"/>
              <a:t>Click icon to add picture</a:t>
            </a:r>
          </a:p>
        </p:txBody>
      </p:sp>
      <p:sp>
        <p:nvSpPr>
          <p:cNvPr id="15" name="Text Placeholder 4">
            <a:extLst>
              <a:ext uri="{FF2B5EF4-FFF2-40B4-BE49-F238E27FC236}">
                <a16:creationId xmlns:a16="http://schemas.microsoft.com/office/drawing/2014/main" id="{68D4FCF9-EAC0-40E2-B779-76FB9440FC14}"/>
              </a:ext>
            </a:extLst>
          </p:cNvPr>
          <p:cNvSpPr>
            <a:spLocks noGrp="1"/>
          </p:cNvSpPr>
          <p:nvPr>
            <p:ph type="body" sz="quarter" idx="17"/>
          </p:nvPr>
        </p:nvSpPr>
        <p:spPr>
          <a:xfrm>
            <a:off x="695326" y="2564904"/>
            <a:ext cx="2613600" cy="2705186"/>
          </a:xfrm>
          <a:prstGeom prst="rect">
            <a:avLst/>
          </a:prstGeom>
          <a:solidFill>
            <a:srgbClr val="EFF0F1"/>
          </a:solidFill>
        </p:spPr>
        <p:txBody>
          <a:bodyPr lIns="108000" tIns="576000" rIns="72000" anchor="t"/>
          <a:lstStyle>
            <a:lvl1pPr marL="0" indent="0" algn="l">
              <a:spcBef>
                <a:spcPts val="0"/>
              </a:spcBef>
              <a:buNone/>
              <a:defRPr sz="1200"/>
            </a:lvl1pPr>
            <a:lvl2pPr marL="182562" indent="0">
              <a:buNone/>
              <a:defRPr sz="1600"/>
            </a:lvl2pPr>
            <a:lvl3pPr marL="444500" indent="0">
              <a:buNone/>
              <a:defRPr sz="1600"/>
            </a:lvl3pPr>
            <a:lvl4pPr marL="715963" indent="0">
              <a:buNone/>
              <a:defRPr sz="1600"/>
            </a:lvl4pPr>
            <a:lvl5pPr marL="985838" indent="0">
              <a:buNone/>
              <a:defRPr sz="1600"/>
            </a:lvl5pPr>
          </a:lstStyle>
          <a:p>
            <a:pPr lvl="0"/>
            <a:r>
              <a:rPr lang="en-GB"/>
              <a:t>Click to edit Master text styles</a:t>
            </a:r>
          </a:p>
        </p:txBody>
      </p:sp>
      <p:sp>
        <p:nvSpPr>
          <p:cNvPr id="16" name="Text Placeholder 4">
            <a:extLst>
              <a:ext uri="{FF2B5EF4-FFF2-40B4-BE49-F238E27FC236}">
                <a16:creationId xmlns:a16="http://schemas.microsoft.com/office/drawing/2014/main" id="{61BA5B7C-8DA8-4946-8A4A-49A13E3FC00B}"/>
              </a:ext>
            </a:extLst>
          </p:cNvPr>
          <p:cNvSpPr>
            <a:spLocks noGrp="1"/>
          </p:cNvSpPr>
          <p:nvPr>
            <p:ph type="body" sz="quarter" idx="18"/>
          </p:nvPr>
        </p:nvSpPr>
        <p:spPr>
          <a:xfrm>
            <a:off x="3496542" y="2564904"/>
            <a:ext cx="2613600" cy="2705186"/>
          </a:xfrm>
          <a:prstGeom prst="rect">
            <a:avLst/>
          </a:prstGeom>
          <a:solidFill>
            <a:srgbClr val="EFF0F1"/>
          </a:solidFill>
        </p:spPr>
        <p:txBody>
          <a:bodyPr lIns="108000" tIns="576000" rIns="72000" anchor="t"/>
          <a:lstStyle>
            <a:lvl1pPr marL="0" indent="0" algn="l">
              <a:spcBef>
                <a:spcPts val="0"/>
              </a:spcBef>
              <a:buNone/>
              <a:defRPr sz="1200"/>
            </a:lvl1pPr>
            <a:lvl2pPr marL="182562" indent="0">
              <a:buNone/>
              <a:defRPr sz="1600"/>
            </a:lvl2pPr>
            <a:lvl3pPr marL="444500" indent="0">
              <a:buNone/>
              <a:defRPr sz="1600"/>
            </a:lvl3pPr>
            <a:lvl4pPr marL="715963" indent="0">
              <a:buNone/>
              <a:defRPr sz="1600"/>
            </a:lvl4pPr>
            <a:lvl5pPr marL="985838" indent="0">
              <a:buNone/>
              <a:defRPr sz="1600"/>
            </a:lvl5pPr>
          </a:lstStyle>
          <a:p>
            <a:pPr lvl="0"/>
            <a:r>
              <a:rPr lang="en-GB"/>
              <a:t>Click to edit Master text styles</a:t>
            </a:r>
          </a:p>
        </p:txBody>
      </p:sp>
      <p:sp>
        <p:nvSpPr>
          <p:cNvPr id="17" name="Text Placeholder 4">
            <a:extLst>
              <a:ext uri="{FF2B5EF4-FFF2-40B4-BE49-F238E27FC236}">
                <a16:creationId xmlns:a16="http://schemas.microsoft.com/office/drawing/2014/main" id="{CA9347D2-246D-4A68-A626-7F07D6B55066}"/>
              </a:ext>
            </a:extLst>
          </p:cNvPr>
          <p:cNvSpPr>
            <a:spLocks noGrp="1"/>
          </p:cNvSpPr>
          <p:nvPr>
            <p:ph type="body" sz="quarter" idx="19"/>
          </p:nvPr>
        </p:nvSpPr>
        <p:spPr>
          <a:xfrm>
            <a:off x="6297758" y="2564904"/>
            <a:ext cx="2613600" cy="2705186"/>
          </a:xfrm>
          <a:prstGeom prst="rect">
            <a:avLst/>
          </a:prstGeom>
          <a:solidFill>
            <a:srgbClr val="EFF0F1"/>
          </a:solidFill>
        </p:spPr>
        <p:txBody>
          <a:bodyPr lIns="108000" tIns="576000" rIns="72000" anchor="t"/>
          <a:lstStyle>
            <a:lvl1pPr marL="0" indent="0" algn="l">
              <a:spcBef>
                <a:spcPts val="0"/>
              </a:spcBef>
              <a:buNone/>
              <a:defRPr sz="1200"/>
            </a:lvl1pPr>
            <a:lvl2pPr marL="182562" indent="0">
              <a:buNone/>
              <a:defRPr sz="1600"/>
            </a:lvl2pPr>
            <a:lvl3pPr marL="444500" indent="0">
              <a:buNone/>
              <a:defRPr sz="1600"/>
            </a:lvl3pPr>
            <a:lvl4pPr marL="715963" indent="0">
              <a:buNone/>
              <a:defRPr sz="1600"/>
            </a:lvl4pPr>
            <a:lvl5pPr marL="985838" indent="0">
              <a:buNone/>
              <a:defRPr sz="1600"/>
            </a:lvl5pPr>
          </a:lstStyle>
          <a:p>
            <a:pPr lvl="0"/>
            <a:r>
              <a:rPr lang="en-GB"/>
              <a:t>Click to edit Master text styles</a:t>
            </a:r>
          </a:p>
        </p:txBody>
      </p:sp>
      <p:sp>
        <p:nvSpPr>
          <p:cNvPr id="18" name="Text Placeholder 4">
            <a:extLst>
              <a:ext uri="{FF2B5EF4-FFF2-40B4-BE49-F238E27FC236}">
                <a16:creationId xmlns:a16="http://schemas.microsoft.com/office/drawing/2014/main" id="{C7C373BE-49B0-4763-B7A1-CBAEDE2CF2E6}"/>
              </a:ext>
            </a:extLst>
          </p:cNvPr>
          <p:cNvSpPr>
            <a:spLocks noGrp="1"/>
          </p:cNvSpPr>
          <p:nvPr>
            <p:ph type="body" sz="quarter" idx="20"/>
          </p:nvPr>
        </p:nvSpPr>
        <p:spPr>
          <a:xfrm>
            <a:off x="695326" y="1628775"/>
            <a:ext cx="2613600" cy="1296169"/>
          </a:xfrm>
          <a:prstGeom prst="flowChartOffpageConnector">
            <a:avLst/>
          </a:prstGeom>
          <a:solidFill>
            <a:schemeClr val="tx2"/>
          </a:solidFill>
        </p:spPr>
        <p:txBody>
          <a:bodyPr lIns="108000" tIns="0" rIns="72000" anchor="ctr"/>
          <a:lstStyle>
            <a:lvl1pPr marL="0" indent="0" algn="ctr">
              <a:spcBef>
                <a:spcPts val="0"/>
              </a:spcBef>
              <a:buNone/>
              <a:defRPr sz="1600">
                <a:solidFill>
                  <a:srgbClr val="FFFFFF"/>
                </a:solidFill>
              </a:defRPr>
            </a:lvl1pPr>
            <a:lvl2pPr marL="182562" indent="0">
              <a:buNone/>
              <a:defRPr sz="1600"/>
            </a:lvl2pPr>
            <a:lvl3pPr marL="444500" indent="0">
              <a:buNone/>
              <a:defRPr sz="1600"/>
            </a:lvl3pPr>
            <a:lvl4pPr marL="715963" indent="0">
              <a:buNone/>
              <a:defRPr sz="1600"/>
            </a:lvl4pPr>
            <a:lvl5pPr marL="985838" indent="0">
              <a:buNone/>
              <a:defRPr sz="1600"/>
            </a:lvl5pPr>
          </a:lstStyle>
          <a:p>
            <a:pPr lvl="0"/>
            <a:r>
              <a:rPr lang="en-GB"/>
              <a:t>Click to edit Master text styles</a:t>
            </a:r>
          </a:p>
        </p:txBody>
      </p:sp>
      <p:sp>
        <p:nvSpPr>
          <p:cNvPr id="19" name="Text Placeholder 4">
            <a:extLst>
              <a:ext uri="{FF2B5EF4-FFF2-40B4-BE49-F238E27FC236}">
                <a16:creationId xmlns:a16="http://schemas.microsoft.com/office/drawing/2014/main" id="{8A5E670B-AB2B-47F5-9DCA-FE8A9C9EEC73}"/>
              </a:ext>
            </a:extLst>
          </p:cNvPr>
          <p:cNvSpPr>
            <a:spLocks noGrp="1"/>
          </p:cNvSpPr>
          <p:nvPr>
            <p:ph type="body" sz="quarter" idx="21"/>
          </p:nvPr>
        </p:nvSpPr>
        <p:spPr>
          <a:xfrm>
            <a:off x="3497660" y="1628775"/>
            <a:ext cx="2613600" cy="1296169"/>
          </a:xfrm>
          <a:prstGeom prst="flowChartOffpageConnector">
            <a:avLst/>
          </a:prstGeom>
          <a:solidFill>
            <a:schemeClr val="tx2"/>
          </a:solidFill>
        </p:spPr>
        <p:txBody>
          <a:bodyPr lIns="108000" tIns="0" rIns="72000" anchor="ctr"/>
          <a:lstStyle>
            <a:lvl1pPr marL="0" indent="0" algn="ctr">
              <a:spcBef>
                <a:spcPts val="0"/>
              </a:spcBef>
              <a:buNone/>
              <a:defRPr sz="1600">
                <a:solidFill>
                  <a:srgbClr val="FFFFFF"/>
                </a:solidFill>
              </a:defRPr>
            </a:lvl1pPr>
            <a:lvl2pPr marL="182562" indent="0">
              <a:buNone/>
              <a:defRPr sz="1600"/>
            </a:lvl2pPr>
            <a:lvl3pPr marL="444500" indent="0">
              <a:buNone/>
              <a:defRPr sz="1600"/>
            </a:lvl3pPr>
            <a:lvl4pPr marL="715963" indent="0">
              <a:buNone/>
              <a:defRPr sz="1600"/>
            </a:lvl4pPr>
            <a:lvl5pPr marL="985838" indent="0">
              <a:buNone/>
              <a:defRPr sz="1600"/>
            </a:lvl5pPr>
          </a:lstStyle>
          <a:p>
            <a:pPr lvl="0"/>
            <a:r>
              <a:rPr lang="en-GB"/>
              <a:t>Click to edit Master text styles</a:t>
            </a:r>
          </a:p>
        </p:txBody>
      </p:sp>
      <p:sp>
        <p:nvSpPr>
          <p:cNvPr id="20" name="Text Placeholder 4">
            <a:extLst>
              <a:ext uri="{FF2B5EF4-FFF2-40B4-BE49-F238E27FC236}">
                <a16:creationId xmlns:a16="http://schemas.microsoft.com/office/drawing/2014/main" id="{7384C407-AF5F-4536-BFF8-BD0CCAF9ABA9}"/>
              </a:ext>
            </a:extLst>
          </p:cNvPr>
          <p:cNvSpPr>
            <a:spLocks noGrp="1"/>
          </p:cNvSpPr>
          <p:nvPr>
            <p:ph type="body" sz="quarter" idx="22"/>
          </p:nvPr>
        </p:nvSpPr>
        <p:spPr>
          <a:xfrm>
            <a:off x="6296640" y="1628775"/>
            <a:ext cx="2613600" cy="1296169"/>
          </a:xfrm>
          <a:prstGeom prst="flowChartOffpageConnector">
            <a:avLst/>
          </a:prstGeom>
          <a:solidFill>
            <a:schemeClr val="tx2"/>
          </a:solidFill>
        </p:spPr>
        <p:txBody>
          <a:bodyPr lIns="108000" tIns="0" rIns="72000" anchor="ctr"/>
          <a:lstStyle>
            <a:lvl1pPr marL="0" indent="0" algn="ctr">
              <a:spcBef>
                <a:spcPts val="0"/>
              </a:spcBef>
              <a:buNone/>
              <a:defRPr sz="1600">
                <a:solidFill>
                  <a:srgbClr val="FFFFFF"/>
                </a:solidFill>
              </a:defRPr>
            </a:lvl1pPr>
            <a:lvl2pPr marL="182562" indent="0">
              <a:buNone/>
              <a:defRPr sz="1600"/>
            </a:lvl2pPr>
            <a:lvl3pPr marL="444500" indent="0">
              <a:buNone/>
              <a:defRPr sz="1600"/>
            </a:lvl3pPr>
            <a:lvl4pPr marL="715963" indent="0">
              <a:buNone/>
              <a:defRPr sz="1600"/>
            </a:lvl4pPr>
            <a:lvl5pPr marL="985838" indent="0">
              <a:buNone/>
              <a:defRPr sz="1600"/>
            </a:lvl5pPr>
          </a:lstStyle>
          <a:p>
            <a:pPr lvl="0"/>
            <a:r>
              <a:rPr lang="en-GB"/>
              <a:t>Click to edit Master text styles</a:t>
            </a:r>
          </a:p>
        </p:txBody>
      </p:sp>
    </p:spTree>
    <p:extLst>
      <p:ext uri="{BB962C8B-B14F-4D97-AF65-F5344CB8AC3E}">
        <p14:creationId xmlns:p14="http://schemas.microsoft.com/office/powerpoint/2010/main" val="6147495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Key Message" preserve="1" userDrawn="1">
  <p:cSld name="Key Messag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custDataLst>
              <p:tags r:id="rId2"/>
            </p:custDataLst>
          </p:nvPr>
        </p:nvSpPr>
        <p:spPr/>
        <p:txBody>
          <a:bodyPr/>
          <a:lstStyle/>
          <a:p>
            <a:fld id="{5E4D2043-7E31-4A53-BD33-72A88E682172}" type="slidenum">
              <a:rPr lang="en-GB" smtClean="0"/>
              <a:pPr/>
              <a:t>‹#›</a:t>
            </a:fld>
            <a:endParaRPr lang="en-GB"/>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Key Message with Color" preserve="1" userDrawn="1">
  <p:cSld name="Key Message with Color">
    <p:bg>
      <p:bgPr>
        <a:solidFill>
          <a:schemeClr val="tx2"/>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custDataLst>
              <p:tags r:id="rId2"/>
            </p:custDataLst>
          </p:nvPr>
        </p:nvSpPr>
        <p:spPr/>
        <p:txBody>
          <a:bodyPr/>
          <a:lstStyle>
            <a:lvl1pPr>
              <a:defRPr>
                <a:solidFill>
                  <a:srgbClr val="FFFFFF"/>
                </a:solidFill>
              </a:defRPr>
            </a:lvl1pPr>
          </a:lstStyle>
          <a:p>
            <a:fld id="{5E4D2043-7E31-4A53-BD33-72A88E682172}" type="slidenum">
              <a:rPr lang="en-GB" smtClean="0"/>
              <a:pPr/>
              <a:t>‹#›</a:t>
            </a:fld>
            <a:endParaRPr lang="en-GB"/>
          </a:p>
        </p:txBody>
      </p:sp>
      <p:sp>
        <p:nvSpPr>
          <p:cNvPr id="9" name="Footer">
            <a:extLst>
              <a:ext uri="{FF2B5EF4-FFF2-40B4-BE49-F238E27FC236}">
                <a16:creationId xmlns:a16="http://schemas.microsoft.com/office/drawing/2014/main" id="{95A25EDE-8428-429E-BE07-354A88A6623D}"/>
              </a:ext>
            </a:extLst>
          </p:cNvPr>
          <p:cNvSpPr txBox="1">
            <a:spLocks/>
          </p:cNvSpPr>
          <p:nvPr userDrawn="1">
            <p:custDataLst>
              <p:tags r:id="rId3"/>
            </p:custDataLst>
          </p:nvPr>
        </p:nvSpPr>
        <p:spPr bwMode="black">
          <a:xfrm>
            <a:off x="3254847" y="6505850"/>
            <a:ext cx="7871883" cy="139700"/>
          </a:xfrm>
          <a:prstGeom prst="rect">
            <a:avLst/>
          </a:prstGeom>
        </p:spPr>
        <p:txBody>
          <a:bodyPr vert="horz" wrap="none" lIns="0" tIns="0" rIns="0" bIns="0" rtlCol="0" anchor="b" anchorCtr="0"/>
          <a:lstStyle/>
          <a:p>
            <a:pPr marL="0" algn="r" defTabSz="914400" rtl="0" eaLnBrk="1" latinLnBrk="0" hangingPunct="1"/>
            <a:r>
              <a:rPr lang="en-GB" sz="1000" b="0" kern="1200">
                <a:solidFill>
                  <a:srgbClr val="FFFFFF"/>
                </a:solidFill>
                <a:latin typeface="SwissReSans" pitchFamily="34" charset="0"/>
                <a:ea typeface="+mn-ea"/>
                <a:cs typeface="+mn-cs"/>
              </a:rPr>
              <a:t>March 2022</a:t>
            </a:r>
          </a:p>
        </p:txBody>
      </p:sp>
      <p:pic>
        <p:nvPicPr>
          <p:cNvPr id="4" name="Picture 3">
            <a:extLst>
              <a:ext uri="{FF2B5EF4-FFF2-40B4-BE49-F238E27FC236}">
                <a16:creationId xmlns:a16="http://schemas.microsoft.com/office/drawing/2014/main" id="{5DA24A8A-68BD-4A0B-B82A-DA96FEE79923}"/>
              </a:ext>
            </a:extLst>
          </p:cNvPr>
          <p:cNvPicPr>
            <a:picLocks noChangeAspect="1"/>
          </p:cNvPicPr>
          <p:nvPr userDrawn="1">
            <p:custDataLst>
              <p:tags r:id="rId4"/>
            </p:custDataLst>
          </p:nvPr>
        </p:nvPicPr>
        <p:blipFill>
          <a:blip r:embed="rId6" cstate="print">
            <a:extLst>
              <a:ext uri="{28A0092B-C50C-407E-A947-70E740481C1C}">
                <a14:useLocalDpi xmlns:a14="http://schemas.microsoft.com/office/drawing/2010/main" val="0"/>
              </a:ext>
            </a:extLst>
          </a:blip>
          <a:stretch>
            <a:fillRect/>
          </a:stretch>
        </p:blipFill>
        <p:spPr bwMode="gray">
          <a:xfrm>
            <a:off x="401751" y="6294506"/>
            <a:ext cx="1578228" cy="355228"/>
          </a:xfrm>
          <a:prstGeom prst="rect">
            <a:avLst/>
          </a:prstGeom>
        </p:spPr>
      </p:pic>
    </p:spTree>
    <p:extLst>
      <p:ext uri="{BB962C8B-B14F-4D97-AF65-F5344CB8AC3E}">
        <p14:creationId xmlns:p14="http://schemas.microsoft.com/office/powerpoint/2010/main" val="25458773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Key Message Dark Grey" preserve="1" userDrawn="1">
  <p:cSld name="Key Message Dark Grey">
    <p:bg>
      <p:bgPr>
        <a:solidFill>
          <a:schemeClr val="accent3"/>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custDataLst>
              <p:tags r:id="rId2"/>
            </p:custDataLst>
          </p:nvPr>
        </p:nvSpPr>
        <p:spPr/>
        <p:txBody>
          <a:bodyPr/>
          <a:lstStyle>
            <a:lvl1pPr>
              <a:defRPr>
                <a:solidFill>
                  <a:srgbClr val="FFFFFF"/>
                </a:solidFill>
              </a:defRPr>
            </a:lvl1pPr>
          </a:lstStyle>
          <a:p>
            <a:fld id="{5E4D2043-7E31-4A53-BD33-72A88E682172}" type="slidenum">
              <a:rPr lang="en-GB" smtClean="0"/>
              <a:pPr/>
              <a:t>‹#›</a:t>
            </a:fld>
            <a:endParaRPr lang="en-GB"/>
          </a:p>
        </p:txBody>
      </p:sp>
      <p:sp>
        <p:nvSpPr>
          <p:cNvPr id="9" name="Footer">
            <a:extLst>
              <a:ext uri="{FF2B5EF4-FFF2-40B4-BE49-F238E27FC236}">
                <a16:creationId xmlns:a16="http://schemas.microsoft.com/office/drawing/2014/main" id="{95A25EDE-8428-429E-BE07-354A88A6623D}"/>
              </a:ext>
            </a:extLst>
          </p:cNvPr>
          <p:cNvSpPr txBox="1">
            <a:spLocks/>
          </p:cNvSpPr>
          <p:nvPr userDrawn="1">
            <p:custDataLst>
              <p:tags r:id="rId3"/>
            </p:custDataLst>
          </p:nvPr>
        </p:nvSpPr>
        <p:spPr bwMode="black">
          <a:xfrm>
            <a:off x="3254847" y="6505850"/>
            <a:ext cx="7871883" cy="139700"/>
          </a:xfrm>
          <a:prstGeom prst="rect">
            <a:avLst/>
          </a:prstGeom>
        </p:spPr>
        <p:txBody>
          <a:bodyPr vert="horz" wrap="none" lIns="0" tIns="0" rIns="0" bIns="0" rtlCol="0" anchor="b" anchorCtr="0"/>
          <a:lstStyle/>
          <a:p>
            <a:pPr marL="0" algn="r" defTabSz="914400" rtl="0" eaLnBrk="1" latinLnBrk="0" hangingPunct="1"/>
            <a:r>
              <a:rPr lang="en-GB" sz="1000" b="0" kern="1200">
                <a:solidFill>
                  <a:srgbClr val="FFFFFF"/>
                </a:solidFill>
                <a:latin typeface="SwissReSans" pitchFamily="34" charset="0"/>
                <a:ea typeface="+mn-ea"/>
                <a:cs typeface="+mn-cs"/>
              </a:rPr>
              <a:t>March 2022</a:t>
            </a:r>
          </a:p>
        </p:txBody>
      </p:sp>
      <p:pic>
        <p:nvPicPr>
          <p:cNvPr id="4" name="Picture 3">
            <a:extLst>
              <a:ext uri="{FF2B5EF4-FFF2-40B4-BE49-F238E27FC236}">
                <a16:creationId xmlns:a16="http://schemas.microsoft.com/office/drawing/2014/main" id="{1F0E98C2-34CE-4759-B81E-E907520B33FB}"/>
              </a:ext>
            </a:extLst>
          </p:cNvPr>
          <p:cNvPicPr>
            <a:picLocks noChangeAspect="1"/>
          </p:cNvPicPr>
          <p:nvPr userDrawn="1">
            <p:custDataLst>
              <p:tags r:id="rId4"/>
            </p:custDataLst>
          </p:nvPr>
        </p:nvPicPr>
        <p:blipFill>
          <a:blip r:embed="rId6" cstate="print">
            <a:extLst>
              <a:ext uri="{28A0092B-C50C-407E-A947-70E740481C1C}">
                <a14:useLocalDpi xmlns:a14="http://schemas.microsoft.com/office/drawing/2010/main" val="0"/>
              </a:ext>
            </a:extLst>
          </a:blip>
          <a:stretch>
            <a:fillRect/>
          </a:stretch>
        </p:blipFill>
        <p:spPr bwMode="gray">
          <a:xfrm>
            <a:off x="401751" y="6294506"/>
            <a:ext cx="1578228" cy="355228"/>
          </a:xfrm>
          <a:prstGeom prst="rect">
            <a:avLst/>
          </a:prstGeom>
        </p:spPr>
      </p:pic>
    </p:spTree>
    <p:extLst>
      <p:ext uri="{BB962C8B-B14F-4D97-AF65-F5344CB8AC3E}">
        <p14:creationId xmlns:p14="http://schemas.microsoft.com/office/powerpoint/2010/main" val="11705302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Key Message with Image" preserve="1" userDrawn="1">
  <p:cSld name="Key Message with Image">
    <p:bg>
      <p:bgPr>
        <a:solidFill>
          <a:srgbClr val="D1DCD6"/>
        </a:solidFill>
        <a:effectLst/>
      </p:bgPr>
    </p:bg>
    <p:spTree>
      <p:nvGrpSpPr>
        <p:cNvPr id="1" name=""/>
        <p:cNvGrpSpPr/>
        <p:nvPr/>
      </p:nvGrpSpPr>
      <p:grpSpPr>
        <a:xfrm>
          <a:off x="0" y="0"/>
          <a:ext cx="0" cy="0"/>
          <a:chOff x="0" y="0"/>
          <a:chExt cx="0" cy="0"/>
        </a:xfrm>
      </p:grpSpPr>
      <p:sp>
        <p:nvSpPr>
          <p:cNvPr id="11" name="Picture Placeholder 7">
            <a:extLst>
              <a:ext uri="{FF2B5EF4-FFF2-40B4-BE49-F238E27FC236}">
                <a16:creationId xmlns:a16="http://schemas.microsoft.com/office/drawing/2014/main" id="{D7909D1B-780F-487D-8A19-0628603C575F}"/>
              </a:ext>
            </a:extLst>
          </p:cNvPr>
          <p:cNvSpPr>
            <a:spLocks noGrp="1"/>
          </p:cNvSpPr>
          <p:nvPr>
            <p:ph type="pic" sz="quarter" idx="13"/>
          </p:nvPr>
        </p:nvSpPr>
        <p:spPr bwMode="gray">
          <a:xfrm>
            <a:off x="0" y="0"/>
            <a:ext cx="12192000" cy="6858000"/>
          </a:xfrm>
          <a:prstGeom prst="rect">
            <a:avLst/>
          </a:prstGeom>
        </p:spPr>
        <p:txBody>
          <a:bodyPr tIns="576000" anchor="ctr"/>
          <a:lstStyle>
            <a:lvl1pPr algn="ctr">
              <a:buFontTx/>
              <a:buNone/>
              <a:defRPr sz="1200">
                <a:solidFill>
                  <a:srgbClr val="A8BAB2"/>
                </a:solidFill>
                <a:latin typeface="SwissReSans" pitchFamily="34" charset="0"/>
              </a:defRPr>
            </a:lvl1pPr>
          </a:lstStyle>
          <a:p>
            <a:r>
              <a:rPr lang="en-GB"/>
              <a:t>Click icon to add picture</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custDataLst>
              <p:tags r:id="rId2"/>
            </p:custDataLst>
          </p:nvPr>
        </p:nvSpPr>
        <p:spPr/>
        <p:txBody>
          <a:bodyPr/>
          <a:lstStyle>
            <a:lvl1pPr>
              <a:defRPr>
                <a:solidFill>
                  <a:srgbClr val="FFFFFF"/>
                </a:solidFill>
              </a:defRPr>
            </a:lvl1pPr>
          </a:lstStyle>
          <a:p>
            <a:fld id="{5E4D2043-7E31-4A53-BD33-72A88E682172}" type="slidenum">
              <a:rPr lang="en-GB" smtClean="0"/>
              <a:pPr/>
              <a:t>‹#›</a:t>
            </a:fld>
            <a:endParaRPr lang="en-GB"/>
          </a:p>
        </p:txBody>
      </p:sp>
      <p:sp>
        <p:nvSpPr>
          <p:cNvPr id="9" name="Footer">
            <a:extLst>
              <a:ext uri="{FF2B5EF4-FFF2-40B4-BE49-F238E27FC236}">
                <a16:creationId xmlns:a16="http://schemas.microsoft.com/office/drawing/2014/main" id="{95A25EDE-8428-429E-BE07-354A88A6623D}"/>
              </a:ext>
            </a:extLst>
          </p:cNvPr>
          <p:cNvSpPr txBox="1">
            <a:spLocks/>
          </p:cNvSpPr>
          <p:nvPr userDrawn="1">
            <p:custDataLst>
              <p:tags r:id="rId3"/>
            </p:custDataLst>
          </p:nvPr>
        </p:nvSpPr>
        <p:spPr bwMode="black">
          <a:xfrm>
            <a:off x="3254847" y="6505850"/>
            <a:ext cx="7871883" cy="139700"/>
          </a:xfrm>
          <a:prstGeom prst="rect">
            <a:avLst/>
          </a:prstGeom>
        </p:spPr>
        <p:txBody>
          <a:bodyPr vert="horz" wrap="none" lIns="0" tIns="0" rIns="0" bIns="0" rtlCol="0" anchor="b" anchorCtr="0"/>
          <a:lstStyle/>
          <a:p>
            <a:pPr marL="0" algn="r" defTabSz="914400" rtl="0" eaLnBrk="1" latinLnBrk="0" hangingPunct="1"/>
            <a:r>
              <a:rPr lang="en-GB" sz="1000" b="0" kern="1200">
                <a:solidFill>
                  <a:srgbClr val="FFFFFF"/>
                </a:solidFill>
                <a:latin typeface="SwissReSans" pitchFamily="34" charset="0"/>
                <a:ea typeface="+mn-ea"/>
                <a:cs typeface="+mn-cs"/>
              </a:rPr>
              <a:t>March 2022</a:t>
            </a:r>
          </a:p>
        </p:txBody>
      </p:sp>
      <p:pic>
        <p:nvPicPr>
          <p:cNvPr id="4" name="Picture 3">
            <a:extLst>
              <a:ext uri="{FF2B5EF4-FFF2-40B4-BE49-F238E27FC236}">
                <a16:creationId xmlns:a16="http://schemas.microsoft.com/office/drawing/2014/main" id="{A1DC72D1-6313-40CC-A8FC-0DFE24C35E23}"/>
              </a:ext>
            </a:extLst>
          </p:cNvPr>
          <p:cNvPicPr>
            <a:picLocks noChangeAspect="1"/>
          </p:cNvPicPr>
          <p:nvPr userDrawn="1">
            <p:custDataLst>
              <p:tags r:id="rId4"/>
            </p:custDataLst>
          </p:nvPr>
        </p:nvPicPr>
        <p:blipFill>
          <a:blip r:embed="rId6" cstate="print">
            <a:extLst>
              <a:ext uri="{28A0092B-C50C-407E-A947-70E740481C1C}">
                <a14:useLocalDpi xmlns:a14="http://schemas.microsoft.com/office/drawing/2010/main" val="0"/>
              </a:ext>
            </a:extLst>
          </a:blip>
          <a:stretch>
            <a:fillRect/>
          </a:stretch>
        </p:blipFill>
        <p:spPr bwMode="gray">
          <a:xfrm>
            <a:off x="401751" y="6294506"/>
            <a:ext cx="1578228" cy="355228"/>
          </a:xfrm>
          <a:prstGeom prst="rect">
            <a:avLst/>
          </a:prstGeom>
        </p:spPr>
      </p:pic>
    </p:spTree>
    <p:extLst>
      <p:ext uri="{BB962C8B-B14F-4D97-AF65-F5344CB8AC3E}">
        <p14:creationId xmlns:p14="http://schemas.microsoft.com/office/powerpoint/2010/main" val="41044907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Key Message with Circle" preserve="1" userDrawn="1">
  <p:cSld name="Key Message with Circle">
    <p:bg>
      <p:bgPr>
        <a:solidFill>
          <a:schemeClr val="tx2"/>
        </a:solidFill>
        <a:effectLst/>
      </p:bgPr>
    </p:bg>
    <p:spTree>
      <p:nvGrpSpPr>
        <p:cNvPr id="1" name=""/>
        <p:cNvGrpSpPr/>
        <p:nvPr/>
      </p:nvGrpSpPr>
      <p:grpSpPr>
        <a:xfrm>
          <a:off x="0" y="0"/>
          <a:ext cx="0" cy="0"/>
          <a:chOff x="0" y="0"/>
          <a:chExt cx="0" cy="0"/>
        </a:xfrm>
      </p:grpSpPr>
      <p:sp>
        <p:nvSpPr>
          <p:cNvPr id="14" name="Picture Placeholder 7">
            <a:extLst>
              <a:ext uri="{FF2B5EF4-FFF2-40B4-BE49-F238E27FC236}">
                <a16:creationId xmlns:a16="http://schemas.microsoft.com/office/drawing/2014/main" id="{16F7AA4C-CEA0-4838-9DF9-2F5534114B93}"/>
              </a:ext>
            </a:extLst>
          </p:cNvPr>
          <p:cNvSpPr>
            <a:spLocks noGrp="1"/>
          </p:cNvSpPr>
          <p:nvPr>
            <p:ph type="pic" sz="quarter" idx="13"/>
          </p:nvPr>
        </p:nvSpPr>
        <p:spPr bwMode="gray">
          <a:xfrm>
            <a:off x="0" y="0"/>
            <a:ext cx="12192000" cy="6858000"/>
          </a:xfrm>
          <a:prstGeom prst="rect">
            <a:avLst/>
          </a:prstGeom>
        </p:spPr>
        <p:txBody>
          <a:bodyPr tIns="576000" anchor="ctr"/>
          <a:lstStyle>
            <a:lvl1pPr algn="ctr">
              <a:buFontTx/>
              <a:buNone/>
              <a:defRPr sz="1200">
                <a:solidFill>
                  <a:srgbClr val="A8BAB2"/>
                </a:solidFill>
                <a:latin typeface="SwissReSans" pitchFamily="34" charset="0"/>
              </a:defRPr>
            </a:lvl1pPr>
          </a:lstStyle>
          <a:p>
            <a:r>
              <a:rPr lang="en-GB"/>
              <a:t>Click icon to add picture</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custDataLst>
              <p:tags r:id="rId2"/>
            </p:custDataLst>
          </p:nvPr>
        </p:nvSpPr>
        <p:spPr/>
        <p:txBody>
          <a:bodyPr/>
          <a:lstStyle>
            <a:lvl1pPr>
              <a:defRPr>
                <a:solidFill>
                  <a:srgbClr val="FFFFFF"/>
                </a:solidFill>
              </a:defRPr>
            </a:lvl1pPr>
          </a:lstStyle>
          <a:p>
            <a:fld id="{5E4D2043-7E31-4A53-BD33-72A88E682172}" type="slidenum">
              <a:rPr lang="en-GB" smtClean="0"/>
              <a:pPr/>
              <a:t>‹#›</a:t>
            </a:fld>
            <a:endParaRPr lang="en-GB"/>
          </a:p>
        </p:txBody>
      </p:sp>
      <p:sp>
        <p:nvSpPr>
          <p:cNvPr id="9" name="Footer">
            <a:extLst>
              <a:ext uri="{FF2B5EF4-FFF2-40B4-BE49-F238E27FC236}">
                <a16:creationId xmlns:a16="http://schemas.microsoft.com/office/drawing/2014/main" id="{95A25EDE-8428-429E-BE07-354A88A6623D}"/>
              </a:ext>
            </a:extLst>
          </p:cNvPr>
          <p:cNvSpPr txBox="1">
            <a:spLocks/>
          </p:cNvSpPr>
          <p:nvPr userDrawn="1">
            <p:custDataLst>
              <p:tags r:id="rId3"/>
            </p:custDataLst>
          </p:nvPr>
        </p:nvSpPr>
        <p:spPr bwMode="black">
          <a:xfrm>
            <a:off x="3254847" y="6505850"/>
            <a:ext cx="7871883" cy="139700"/>
          </a:xfrm>
          <a:prstGeom prst="rect">
            <a:avLst/>
          </a:prstGeom>
        </p:spPr>
        <p:txBody>
          <a:bodyPr vert="horz" wrap="none" lIns="0" tIns="0" rIns="0" bIns="0" rtlCol="0" anchor="b" anchorCtr="0"/>
          <a:lstStyle/>
          <a:p>
            <a:pPr marL="0" algn="r" defTabSz="914400" rtl="0" eaLnBrk="1" latinLnBrk="0" hangingPunct="1"/>
            <a:r>
              <a:rPr lang="en-GB" sz="1000" b="0" kern="1200">
                <a:solidFill>
                  <a:srgbClr val="FFFFFF"/>
                </a:solidFill>
                <a:latin typeface="SwissReSans" pitchFamily="34" charset="0"/>
                <a:ea typeface="+mn-ea"/>
                <a:cs typeface="+mn-cs"/>
              </a:rPr>
              <a:t>March 2022</a:t>
            </a:r>
          </a:p>
        </p:txBody>
      </p:sp>
      <p:sp>
        <p:nvSpPr>
          <p:cNvPr id="2" name="Title 1">
            <a:extLst>
              <a:ext uri="{FF2B5EF4-FFF2-40B4-BE49-F238E27FC236}">
                <a16:creationId xmlns:a16="http://schemas.microsoft.com/office/drawing/2014/main" id="{42843963-C518-4447-9E83-A30F66BBBF02}"/>
              </a:ext>
            </a:extLst>
          </p:cNvPr>
          <p:cNvSpPr>
            <a:spLocks noGrp="1"/>
          </p:cNvSpPr>
          <p:nvPr>
            <p:ph type="title"/>
          </p:nvPr>
        </p:nvSpPr>
        <p:spPr>
          <a:xfrm>
            <a:off x="695325" y="692151"/>
            <a:ext cx="11017250" cy="692647"/>
          </a:xfrm>
        </p:spPr>
        <p:txBody>
          <a:bodyPr/>
          <a:lstStyle>
            <a:lvl1pPr>
              <a:defRPr>
                <a:solidFill>
                  <a:schemeClr val="bg1"/>
                </a:solidFill>
              </a:defRPr>
            </a:lvl1pPr>
          </a:lstStyle>
          <a:p>
            <a:r>
              <a:rPr lang="en-GB"/>
              <a:t>Click to edit Master title style</a:t>
            </a:r>
          </a:p>
        </p:txBody>
      </p:sp>
      <p:sp>
        <p:nvSpPr>
          <p:cNvPr id="10" name="Textplatzhalter 4">
            <a:extLst>
              <a:ext uri="{FF2B5EF4-FFF2-40B4-BE49-F238E27FC236}">
                <a16:creationId xmlns:a16="http://schemas.microsoft.com/office/drawing/2014/main" id="{D44F4213-4BCA-49E4-9D32-D0795C52F89E}"/>
              </a:ext>
            </a:extLst>
          </p:cNvPr>
          <p:cNvSpPr>
            <a:spLocks noGrp="1"/>
          </p:cNvSpPr>
          <p:nvPr>
            <p:ph type="body" sz="quarter" idx="14"/>
          </p:nvPr>
        </p:nvSpPr>
        <p:spPr bwMode="gray">
          <a:xfrm>
            <a:off x="8165944" y="1988644"/>
            <a:ext cx="2880000" cy="2880000"/>
          </a:xfrm>
          <a:prstGeom prst="ellipse">
            <a:avLst/>
          </a:prstGeom>
          <a:solidFill>
            <a:schemeClr val="bg1"/>
          </a:solidFill>
        </p:spPr>
        <p:txBody>
          <a:bodyPr anchor="ctr"/>
          <a:lstStyle>
            <a:lvl1pPr marL="0" indent="0" algn="ctr">
              <a:spcBef>
                <a:spcPts val="0"/>
              </a:spcBef>
              <a:buFontTx/>
              <a:buNone/>
              <a:defRPr sz="2400">
                <a:solidFill>
                  <a:schemeClr val="tx2"/>
                </a:solidFill>
                <a:latin typeface="SwissReSans Light" panose="020B0504020202020204" pitchFamily="34" charset="0"/>
              </a:defRPr>
            </a:lvl1pPr>
            <a:lvl2pPr marL="182562" indent="0" algn="l">
              <a:buFontTx/>
              <a:buNone/>
              <a:defRPr>
                <a:solidFill>
                  <a:srgbClr val="FFFFFF"/>
                </a:solidFill>
              </a:defRPr>
            </a:lvl2pPr>
            <a:lvl3pPr marL="444500" indent="0" algn="l">
              <a:buFontTx/>
              <a:buNone/>
              <a:defRPr>
                <a:solidFill>
                  <a:srgbClr val="FFFFFF"/>
                </a:solidFill>
              </a:defRPr>
            </a:lvl3pPr>
            <a:lvl4pPr marL="715963" indent="0" algn="l">
              <a:buFontTx/>
              <a:buNone/>
              <a:defRPr>
                <a:solidFill>
                  <a:srgbClr val="FFFFFF"/>
                </a:solidFill>
              </a:defRPr>
            </a:lvl4pPr>
            <a:lvl5pPr marL="985838" indent="0" algn="l">
              <a:buFontTx/>
              <a:buNone/>
              <a:defRPr>
                <a:solidFill>
                  <a:srgbClr val="FFFFFF"/>
                </a:solidFill>
              </a:defRPr>
            </a:lvl5pPr>
          </a:lstStyle>
          <a:p>
            <a:pPr lvl="0"/>
            <a:r>
              <a:rPr lang="en-GB"/>
              <a:t>Click to edit Master text styles</a:t>
            </a:r>
          </a:p>
        </p:txBody>
      </p:sp>
      <p:sp>
        <p:nvSpPr>
          <p:cNvPr id="13" name="Text Placeholder 4">
            <a:extLst>
              <a:ext uri="{FF2B5EF4-FFF2-40B4-BE49-F238E27FC236}">
                <a16:creationId xmlns:a16="http://schemas.microsoft.com/office/drawing/2014/main" id="{912E097B-8B33-4A53-A464-F9DB356C0E34}"/>
              </a:ext>
            </a:extLst>
          </p:cNvPr>
          <p:cNvSpPr>
            <a:spLocks noGrp="1"/>
          </p:cNvSpPr>
          <p:nvPr>
            <p:ph type="body" sz="quarter" idx="15"/>
          </p:nvPr>
        </p:nvSpPr>
        <p:spPr>
          <a:xfrm>
            <a:off x="695325" y="1628775"/>
            <a:ext cx="6480795" cy="3528417"/>
          </a:xfrm>
          <a:prstGeom prst="rect">
            <a:avLst/>
          </a:prstGeom>
        </p:spPr>
        <p:txBody>
          <a:bodyPr anchor="ctr"/>
          <a:lstStyle>
            <a:lvl1pPr marL="0" indent="0">
              <a:lnSpc>
                <a:spcPct val="80000"/>
              </a:lnSpc>
              <a:spcBef>
                <a:spcPts val="0"/>
              </a:spcBef>
              <a:buFontTx/>
              <a:buNone/>
              <a:defRPr sz="5000">
                <a:solidFill>
                  <a:schemeClr val="bg1"/>
                </a:solidFill>
                <a:latin typeface="SwissReSans Light" panose="020B0504020202020204" pitchFamily="34" charset="0"/>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lvl="0"/>
            <a:r>
              <a:rPr lang="en-GB"/>
              <a:t>Click to edit Master text styles</a:t>
            </a:r>
          </a:p>
        </p:txBody>
      </p:sp>
      <p:pic>
        <p:nvPicPr>
          <p:cNvPr id="8" name="Picture 7">
            <a:extLst>
              <a:ext uri="{FF2B5EF4-FFF2-40B4-BE49-F238E27FC236}">
                <a16:creationId xmlns:a16="http://schemas.microsoft.com/office/drawing/2014/main" id="{F7B5400C-ED34-4D23-8BA6-25828FBACBD9}"/>
              </a:ext>
            </a:extLst>
          </p:cNvPr>
          <p:cNvPicPr>
            <a:picLocks noChangeAspect="1"/>
          </p:cNvPicPr>
          <p:nvPr userDrawn="1">
            <p:custDataLst>
              <p:tags r:id="rId4"/>
            </p:custDataLst>
          </p:nvPr>
        </p:nvPicPr>
        <p:blipFill>
          <a:blip r:embed="rId6" cstate="print">
            <a:extLst>
              <a:ext uri="{28A0092B-C50C-407E-A947-70E740481C1C}">
                <a14:useLocalDpi xmlns:a14="http://schemas.microsoft.com/office/drawing/2010/main" val="0"/>
              </a:ext>
            </a:extLst>
          </a:blip>
          <a:stretch>
            <a:fillRect/>
          </a:stretch>
        </p:blipFill>
        <p:spPr bwMode="gray">
          <a:xfrm>
            <a:off x="401751" y="6294506"/>
            <a:ext cx="1578228" cy="355228"/>
          </a:xfrm>
          <a:prstGeom prst="rect">
            <a:avLst/>
          </a:prstGeom>
        </p:spPr>
      </p:pic>
    </p:spTree>
    <p:extLst>
      <p:ext uri="{BB962C8B-B14F-4D97-AF65-F5344CB8AC3E}">
        <p14:creationId xmlns:p14="http://schemas.microsoft.com/office/powerpoint/2010/main" val="220175067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Key Message with Circle Dark Grey" preserve="1" userDrawn="1">
  <p:cSld name="Key Message with Circle Dark Grey">
    <p:bg>
      <p:bgPr>
        <a:solidFill>
          <a:schemeClr val="accent3"/>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custDataLst>
              <p:tags r:id="rId2"/>
            </p:custDataLst>
          </p:nvPr>
        </p:nvSpPr>
        <p:spPr/>
        <p:txBody>
          <a:bodyPr/>
          <a:lstStyle>
            <a:lvl1pPr>
              <a:defRPr>
                <a:solidFill>
                  <a:srgbClr val="FFFFFF"/>
                </a:solidFill>
              </a:defRPr>
            </a:lvl1pPr>
          </a:lstStyle>
          <a:p>
            <a:fld id="{5E4D2043-7E31-4A53-BD33-72A88E682172}" type="slidenum">
              <a:rPr lang="en-GB" smtClean="0"/>
              <a:pPr/>
              <a:t>‹#›</a:t>
            </a:fld>
            <a:endParaRPr lang="en-GB"/>
          </a:p>
        </p:txBody>
      </p:sp>
      <p:sp>
        <p:nvSpPr>
          <p:cNvPr id="9" name="Footer">
            <a:extLst>
              <a:ext uri="{FF2B5EF4-FFF2-40B4-BE49-F238E27FC236}">
                <a16:creationId xmlns:a16="http://schemas.microsoft.com/office/drawing/2014/main" id="{95A25EDE-8428-429E-BE07-354A88A6623D}"/>
              </a:ext>
            </a:extLst>
          </p:cNvPr>
          <p:cNvSpPr txBox="1">
            <a:spLocks/>
          </p:cNvSpPr>
          <p:nvPr userDrawn="1">
            <p:custDataLst>
              <p:tags r:id="rId3"/>
            </p:custDataLst>
          </p:nvPr>
        </p:nvSpPr>
        <p:spPr bwMode="black">
          <a:xfrm>
            <a:off x="3254847" y="6505850"/>
            <a:ext cx="7871883" cy="139700"/>
          </a:xfrm>
          <a:prstGeom prst="rect">
            <a:avLst/>
          </a:prstGeom>
        </p:spPr>
        <p:txBody>
          <a:bodyPr vert="horz" wrap="none" lIns="0" tIns="0" rIns="0" bIns="0" rtlCol="0" anchor="b" anchorCtr="0"/>
          <a:lstStyle/>
          <a:p>
            <a:pPr marL="0" algn="r" defTabSz="914400" rtl="0" eaLnBrk="1" latinLnBrk="0" hangingPunct="1"/>
            <a:r>
              <a:rPr lang="en-GB" sz="1000" b="0" kern="1200">
                <a:solidFill>
                  <a:srgbClr val="FFFFFF"/>
                </a:solidFill>
                <a:latin typeface="SwissReSans" pitchFamily="34" charset="0"/>
                <a:ea typeface="+mn-ea"/>
                <a:cs typeface="+mn-cs"/>
              </a:rPr>
              <a:t>March 2022</a:t>
            </a:r>
          </a:p>
        </p:txBody>
      </p:sp>
      <p:sp>
        <p:nvSpPr>
          <p:cNvPr id="2" name="Title 1">
            <a:extLst>
              <a:ext uri="{FF2B5EF4-FFF2-40B4-BE49-F238E27FC236}">
                <a16:creationId xmlns:a16="http://schemas.microsoft.com/office/drawing/2014/main" id="{42843963-C518-4447-9E83-A30F66BBBF02}"/>
              </a:ext>
            </a:extLst>
          </p:cNvPr>
          <p:cNvSpPr>
            <a:spLocks noGrp="1"/>
          </p:cNvSpPr>
          <p:nvPr>
            <p:ph type="title"/>
          </p:nvPr>
        </p:nvSpPr>
        <p:spPr/>
        <p:txBody>
          <a:bodyPr/>
          <a:lstStyle>
            <a:lvl1pPr>
              <a:defRPr>
                <a:solidFill>
                  <a:schemeClr val="bg1"/>
                </a:solidFill>
              </a:defRPr>
            </a:lvl1pPr>
          </a:lstStyle>
          <a:p>
            <a:r>
              <a:rPr lang="en-GB"/>
              <a:t>Click to edit Master title style</a:t>
            </a:r>
          </a:p>
        </p:txBody>
      </p:sp>
      <p:sp>
        <p:nvSpPr>
          <p:cNvPr id="10" name="Textplatzhalter 4">
            <a:extLst>
              <a:ext uri="{FF2B5EF4-FFF2-40B4-BE49-F238E27FC236}">
                <a16:creationId xmlns:a16="http://schemas.microsoft.com/office/drawing/2014/main" id="{D44F4213-4BCA-49E4-9D32-D0795C52F89E}"/>
              </a:ext>
            </a:extLst>
          </p:cNvPr>
          <p:cNvSpPr>
            <a:spLocks noGrp="1"/>
          </p:cNvSpPr>
          <p:nvPr>
            <p:ph type="body" sz="quarter" idx="14"/>
          </p:nvPr>
        </p:nvSpPr>
        <p:spPr bwMode="gray">
          <a:xfrm>
            <a:off x="8165944" y="1988644"/>
            <a:ext cx="2880000" cy="2880000"/>
          </a:xfrm>
          <a:prstGeom prst="ellipse">
            <a:avLst/>
          </a:prstGeom>
          <a:noFill/>
          <a:ln w="12700">
            <a:solidFill>
              <a:schemeClr val="bg2"/>
            </a:solidFill>
          </a:ln>
        </p:spPr>
        <p:txBody>
          <a:bodyPr anchor="ctr"/>
          <a:lstStyle>
            <a:lvl1pPr marL="0" indent="0" algn="ctr">
              <a:spcBef>
                <a:spcPts val="0"/>
              </a:spcBef>
              <a:buFontTx/>
              <a:buNone/>
              <a:defRPr sz="2400">
                <a:solidFill>
                  <a:schemeClr val="bg1"/>
                </a:solidFill>
                <a:latin typeface="SwissReSans Light" panose="020B0504020202020204" pitchFamily="34" charset="0"/>
              </a:defRPr>
            </a:lvl1pPr>
            <a:lvl2pPr marL="182562" indent="0" algn="l">
              <a:buFontTx/>
              <a:buNone/>
              <a:defRPr>
                <a:solidFill>
                  <a:srgbClr val="FFFFFF"/>
                </a:solidFill>
              </a:defRPr>
            </a:lvl2pPr>
            <a:lvl3pPr marL="444500" indent="0" algn="l">
              <a:buFontTx/>
              <a:buNone/>
              <a:defRPr>
                <a:solidFill>
                  <a:srgbClr val="FFFFFF"/>
                </a:solidFill>
              </a:defRPr>
            </a:lvl3pPr>
            <a:lvl4pPr marL="715963" indent="0" algn="l">
              <a:buFontTx/>
              <a:buNone/>
              <a:defRPr>
                <a:solidFill>
                  <a:srgbClr val="FFFFFF"/>
                </a:solidFill>
              </a:defRPr>
            </a:lvl4pPr>
            <a:lvl5pPr marL="985838" indent="0" algn="l">
              <a:buFontTx/>
              <a:buNone/>
              <a:defRPr>
                <a:solidFill>
                  <a:srgbClr val="FFFFFF"/>
                </a:solidFill>
              </a:defRPr>
            </a:lvl5pPr>
          </a:lstStyle>
          <a:p>
            <a:pPr lvl="0"/>
            <a:r>
              <a:rPr lang="en-GB"/>
              <a:t>Click to edit Master text styles</a:t>
            </a:r>
          </a:p>
        </p:txBody>
      </p:sp>
      <p:sp>
        <p:nvSpPr>
          <p:cNvPr id="13" name="Text Placeholder 4">
            <a:extLst>
              <a:ext uri="{FF2B5EF4-FFF2-40B4-BE49-F238E27FC236}">
                <a16:creationId xmlns:a16="http://schemas.microsoft.com/office/drawing/2014/main" id="{912E097B-8B33-4A53-A464-F9DB356C0E34}"/>
              </a:ext>
            </a:extLst>
          </p:cNvPr>
          <p:cNvSpPr>
            <a:spLocks noGrp="1"/>
          </p:cNvSpPr>
          <p:nvPr>
            <p:ph type="body" sz="quarter" idx="15"/>
          </p:nvPr>
        </p:nvSpPr>
        <p:spPr>
          <a:xfrm>
            <a:off x="695325" y="1628775"/>
            <a:ext cx="6480795" cy="3528417"/>
          </a:xfrm>
          <a:prstGeom prst="rect">
            <a:avLst/>
          </a:prstGeom>
        </p:spPr>
        <p:txBody>
          <a:bodyPr anchor="ctr"/>
          <a:lstStyle>
            <a:lvl1pPr marL="0" indent="0">
              <a:lnSpc>
                <a:spcPct val="80000"/>
              </a:lnSpc>
              <a:spcBef>
                <a:spcPts val="0"/>
              </a:spcBef>
              <a:buFontTx/>
              <a:buNone/>
              <a:defRPr sz="5000">
                <a:solidFill>
                  <a:schemeClr val="bg1"/>
                </a:solidFill>
                <a:latin typeface="SwissReSans Light" panose="020B0504020202020204" pitchFamily="34" charset="0"/>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lvl="0"/>
            <a:r>
              <a:rPr lang="en-GB"/>
              <a:t>Click to edit Master text styles</a:t>
            </a:r>
          </a:p>
        </p:txBody>
      </p:sp>
      <p:pic>
        <p:nvPicPr>
          <p:cNvPr id="8" name="Picture 7">
            <a:extLst>
              <a:ext uri="{FF2B5EF4-FFF2-40B4-BE49-F238E27FC236}">
                <a16:creationId xmlns:a16="http://schemas.microsoft.com/office/drawing/2014/main" id="{B05EAAD2-07B2-4103-B421-97FD472663DB}"/>
              </a:ext>
            </a:extLst>
          </p:cNvPr>
          <p:cNvPicPr>
            <a:picLocks noChangeAspect="1"/>
          </p:cNvPicPr>
          <p:nvPr userDrawn="1">
            <p:custDataLst>
              <p:tags r:id="rId4"/>
            </p:custDataLst>
          </p:nvPr>
        </p:nvPicPr>
        <p:blipFill>
          <a:blip r:embed="rId6" cstate="print">
            <a:extLst>
              <a:ext uri="{28A0092B-C50C-407E-A947-70E740481C1C}">
                <a14:useLocalDpi xmlns:a14="http://schemas.microsoft.com/office/drawing/2010/main" val="0"/>
              </a:ext>
            </a:extLst>
          </a:blip>
          <a:stretch>
            <a:fillRect/>
          </a:stretch>
        </p:blipFill>
        <p:spPr bwMode="gray">
          <a:xfrm>
            <a:off x="401751" y="6294506"/>
            <a:ext cx="1578228" cy="355228"/>
          </a:xfrm>
          <a:prstGeom prst="rect">
            <a:avLst/>
          </a:prstGeom>
        </p:spPr>
      </p:pic>
    </p:spTree>
    <p:extLst>
      <p:ext uri="{BB962C8B-B14F-4D97-AF65-F5344CB8AC3E}">
        <p14:creationId xmlns:p14="http://schemas.microsoft.com/office/powerpoint/2010/main" val="4383509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Color, Text and Image" preserve="1" userDrawn="1">
  <p:cSld name="Color, Text and Imag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5A4DEE0-C41B-4076-8B94-57B0E7907B17}"/>
              </a:ext>
            </a:extLst>
          </p:cNvPr>
          <p:cNvSpPr/>
          <p:nvPr userDrawn="1"/>
        </p:nvSpPr>
        <p:spPr bwMode="gray">
          <a:xfrm>
            <a:off x="0" y="0"/>
            <a:ext cx="6102350" cy="6858000"/>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err="1">
              <a:latin typeface="SwissReSans" pitchFamily="34" charset="0"/>
            </a:endParaRPr>
          </a:p>
        </p:txBody>
      </p:sp>
      <p:sp>
        <p:nvSpPr>
          <p:cNvPr id="12" name="Picture Placeholder 7"/>
          <p:cNvSpPr>
            <a:spLocks noGrp="1"/>
          </p:cNvSpPr>
          <p:nvPr>
            <p:ph type="pic" sz="quarter" idx="13" hasCustomPrompt="1"/>
          </p:nvPr>
        </p:nvSpPr>
        <p:spPr bwMode="gray">
          <a:xfrm>
            <a:off x="6102350" y="0"/>
            <a:ext cx="6089650" cy="6858000"/>
          </a:xfrm>
          <a:prstGeom prst="rect">
            <a:avLst/>
          </a:prstGeom>
        </p:spPr>
        <p:txBody>
          <a:bodyPr lIns="0" tIns="1152000" anchor="ctr"/>
          <a:lstStyle>
            <a:lvl1pPr algn="ctr">
              <a:spcBef>
                <a:spcPts val="0"/>
              </a:spcBef>
              <a:buFontTx/>
              <a:buNone/>
              <a:defRPr sz="1200">
                <a:solidFill>
                  <a:srgbClr val="A8BAB2"/>
                </a:solidFill>
                <a:latin typeface="SwissReSans" pitchFamily="34" charset="0"/>
              </a:defRPr>
            </a:lvl1pPr>
          </a:lstStyle>
          <a:p>
            <a:r>
              <a:rPr lang="en-GB" noProof="1"/>
              <a:t>Click to browse for an own image or </a:t>
            </a:r>
            <a:br>
              <a:rPr lang="en-GB" noProof="1"/>
            </a:br>
            <a:r>
              <a:rPr lang="en-GB" noProof="1"/>
              <a:t>select one from the Swiss Re menu.</a:t>
            </a:r>
            <a:br>
              <a:rPr lang="en-GB" noProof="1"/>
            </a:br>
            <a:r>
              <a:rPr lang="en-GB" noProof="1"/>
              <a:t>Be careful to avoid an image that clashes</a:t>
            </a:r>
            <a:br>
              <a:rPr lang="en-GB" noProof="1"/>
            </a:br>
            <a:r>
              <a:rPr lang="en-GB" noProof="1"/>
              <a:t>with the background colour.</a:t>
            </a:r>
          </a:p>
        </p:txBody>
      </p:sp>
      <p:sp>
        <p:nvSpPr>
          <p:cNvPr id="8" name="Title 7"/>
          <p:cNvSpPr>
            <a:spLocks noGrp="1"/>
          </p:cNvSpPr>
          <p:nvPr>
            <p:ph type="title" hasCustomPrompt="1"/>
          </p:nvPr>
        </p:nvSpPr>
        <p:spPr bwMode="gray">
          <a:xfrm>
            <a:off x="695325" y="692151"/>
            <a:ext cx="4920621" cy="692647"/>
          </a:xfrm>
        </p:spPr>
        <p:txBody>
          <a:bodyPr/>
          <a:lstStyle>
            <a:lvl1pPr>
              <a:defRPr>
                <a:solidFill>
                  <a:srgbClr val="FFFFFF"/>
                </a:solidFill>
              </a:defRPr>
            </a:lvl1pPr>
          </a:lstStyle>
          <a:p>
            <a:r>
              <a:rPr lang="en-GB"/>
              <a:t>Click to add title</a:t>
            </a:r>
            <a:br>
              <a:rPr lang="en-GB"/>
            </a:br>
            <a:r>
              <a:rPr lang="en-GB"/>
              <a:t>[No Brand Imagery on this layout]</a:t>
            </a:r>
          </a:p>
        </p:txBody>
      </p:sp>
      <p:sp>
        <p:nvSpPr>
          <p:cNvPr id="9" name="Date Placeholder 8"/>
          <p:cNvSpPr>
            <a:spLocks noGrp="1"/>
          </p:cNvSpPr>
          <p:nvPr>
            <p:ph type="dt" sz="half" idx="10"/>
          </p:nvPr>
        </p:nvSpPr>
        <p:spPr/>
        <p:txBody>
          <a:bodyPr/>
          <a:lstStyle/>
          <a:p>
            <a:endParaRPr lang="en-GB"/>
          </a:p>
        </p:txBody>
      </p:sp>
      <p:sp>
        <p:nvSpPr>
          <p:cNvPr id="10" name="Footer Placeholder 9"/>
          <p:cNvSpPr>
            <a:spLocks noGrp="1"/>
          </p:cNvSpPr>
          <p:nvPr>
            <p:ph type="ftr" sz="quarter" idx="11"/>
          </p:nvPr>
        </p:nvSpPr>
        <p:spPr/>
        <p:txBody>
          <a:bodyPr/>
          <a:lstStyle/>
          <a:p>
            <a:endParaRPr lang="en-GB"/>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a:p>
        </p:txBody>
      </p:sp>
      <p:sp>
        <p:nvSpPr>
          <p:cNvPr id="4" name="Text Placeholder 3">
            <a:extLst>
              <a:ext uri="{FF2B5EF4-FFF2-40B4-BE49-F238E27FC236}">
                <a16:creationId xmlns:a16="http://schemas.microsoft.com/office/drawing/2014/main" id="{5E2C90A8-D632-4D32-AA86-6231D6EA8ACF}"/>
              </a:ext>
            </a:extLst>
          </p:cNvPr>
          <p:cNvSpPr>
            <a:spLocks noGrp="1"/>
          </p:cNvSpPr>
          <p:nvPr>
            <p:ph type="body" sz="quarter" idx="14"/>
          </p:nvPr>
        </p:nvSpPr>
        <p:spPr bwMode="gray">
          <a:xfrm>
            <a:off x="695324" y="1628774"/>
            <a:ext cx="4920624" cy="4392614"/>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pic>
        <p:nvPicPr>
          <p:cNvPr id="5" name="Picture 4">
            <a:extLst>
              <a:ext uri="{FF2B5EF4-FFF2-40B4-BE49-F238E27FC236}">
                <a16:creationId xmlns:a16="http://schemas.microsoft.com/office/drawing/2014/main" id="{FDC1D596-BBBC-4931-8EC0-A4922137434B}"/>
              </a:ext>
            </a:extLst>
          </p:cNvPr>
          <p:cNvPicPr>
            <a:picLocks noChangeAspect="1"/>
          </p:cNvPicPr>
          <p:nvPr userDrawn="1">
            <p:custDataLst>
              <p:tags r:id="rId3"/>
            </p:custDataLst>
          </p:nvPr>
        </p:nvPicPr>
        <p:blipFill>
          <a:blip r:embed="rId5" cstate="print">
            <a:extLst>
              <a:ext uri="{28A0092B-C50C-407E-A947-70E740481C1C}">
                <a14:useLocalDpi xmlns:a14="http://schemas.microsoft.com/office/drawing/2010/main" val="0"/>
              </a:ext>
            </a:extLst>
          </a:blip>
          <a:stretch>
            <a:fillRect/>
          </a:stretch>
        </p:blipFill>
        <p:spPr bwMode="gray">
          <a:xfrm>
            <a:off x="401751" y="6294506"/>
            <a:ext cx="1578228" cy="355228"/>
          </a:xfrm>
          <a:prstGeom prst="rect">
            <a:avLst/>
          </a:prstGeom>
        </p:spPr>
      </p:pic>
    </p:spTree>
    <p:extLst>
      <p:ext uri="{BB962C8B-B14F-4D97-AF65-F5344CB8AC3E}">
        <p14:creationId xmlns:p14="http://schemas.microsoft.com/office/powerpoint/2010/main" val="2601171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Slide - Image" preserve="1" userDrawn="1">
  <p:cSld name="Title Slide - Image">
    <p:bg bwMode="gray">
      <p:bgPr>
        <a:solidFill>
          <a:srgbClr val="D1DCD6"/>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bwMode="gray">
          <a:xfrm>
            <a:off x="0" y="0"/>
            <a:ext cx="12192000" cy="6858000"/>
          </a:xfrm>
          <a:prstGeom prst="rect">
            <a:avLst/>
          </a:prstGeom>
        </p:spPr>
        <p:txBody>
          <a:bodyPr tIns="576000" anchor="ctr"/>
          <a:lstStyle>
            <a:lvl1pPr algn="ctr">
              <a:buFontTx/>
              <a:buNone/>
              <a:defRPr sz="1200">
                <a:solidFill>
                  <a:srgbClr val="A8BAB2"/>
                </a:solidFill>
                <a:latin typeface="SwissReSans" pitchFamily="34" charset="0"/>
              </a:defRPr>
            </a:lvl1pPr>
          </a:lstStyle>
          <a:p>
            <a:r>
              <a:rPr lang="en-GB"/>
              <a:t>Click icon to add picture</a:t>
            </a:r>
          </a:p>
        </p:txBody>
      </p:sp>
      <p:sp>
        <p:nvSpPr>
          <p:cNvPr id="2" name="Title 1"/>
          <p:cNvSpPr>
            <a:spLocks noGrp="1"/>
          </p:cNvSpPr>
          <p:nvPr>
            <p:ph type="ctrTitle"/>
          </p:nvPr>
        </p:nvSpPr>
        <p:spPr bwMode="white">
          <a:xfrm>
            <a:off x="695325" y="1628776"/>
            <a:ext cx="9913177" cy="1296168"/>
          </a:xfrm>
        </p:spPr>
        <p:txBody>
          <a:bodyPr>
            <a:noAutofit/>
          </a:bodyPr>
          <a:lstStyle>
            <a:lvl1pPr algn="l">
              <a:lnSpc>
                <a:spcPct val="80000"/>
              </a:lnSpc>
              <a:defRPr sz="4800">
                <a:solidFill>
                  <a:srgbClr val="FFFFFF"/>
                </a:solidFill>
                <a:latin typeface="SwissReSans Light" pitchFamily="34" charset="0"/>
              </a:defRPr>
            </a:lvl1pPr>
          </a:lstStyle>
          <a:p>
            <a:r>
              <a:rPr lang="en-GB"/>
              <a:t>Click to edit Master title style</a:t>
            </a:r>
          </a:p>
        </p:txBody>
      </p:sp>
      <p:sp>
        <p:nvSpPr>
          <p:cNvPr id="3" name="Subtitle 2"/>
          <p:cNvSpPr>
            <a:spLocks noGrp="1"/>
          </p:cNvSpPr>
          <p:nvPr>
            <p:ph type="subTitle" idx="1" hasCustomPrompt="1"/>
          </p:nvPr>
        </p:nvSpPr>
        <p:spPr bwMode="white">
          <a:xfrm>
            <a:off x="695325" y="2996952"/>
            <a:ext cx="9913177" cy="288032"/>
          </a:xfrm>
          <a:prstGeom prst="rect">
            <a:avLst/>
          </a:prstGeom>
        </p:spPr>
        <p:txBody>
          <a:bodyPr/>
          <a:lstStyle>
            <a:lvl1pPr marL="0" indent="0" algn="l">
              <a:lnSpc>
                <a:spcPct val="100000"/>
              </a:lnSpc>
              <a:spcBef>
                <a:spcPts val="0"/>
              </a:spcBef>
              <a:buNone/>
              <a:defRPr sz="1800">
                <a:solidFill>
                  <a:srgbClr val="FFFFFF"/>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add subtitle</a:t>
            </a:r>
            <a:br>
              <a:rPr lang="en-GB"/>
            </a:br>
            <a:br>
              <a:rPr lang="en-GB"/>
            </a:br>
            <a:r>
              <a:rPr lang="en-GB"/>
              <a:t>[No text over Power Symbol]</a:t>
            </a:r>
          </a:p>
        </p:txBody>
      </p:sp>
      <p:sp>
        <p:nvSpPr>
          <p:cNvPr id="11" name="Classification"/>
          <p:cNvSpPr txBox="1">
            <a:spLocks noChangeArrowheads="1"/>
          </p:cNvSpPr>
          <p:nvPr userDrawn="1">
            <p:custDataLst>
              <p:tags r:id="rId2"/>
            </p:custDataLst>
          </p:nvPr>
        </p:nvSpPr>
        <p:spPr bwMode="black">
          <a:xfrm>
            <a:off x="4012517" y="260350"/>
            <a:ext cx="76795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a:solidFill>
                <a:srgbClr val="283E36"/>
              </a:solidFill>
              <a:latin typeface="SwissReSans" pitchFamily="34" charset="0"/>
            </a:endParaRPr>
          </a:p>
        </p:txBody>
      </p:sp>
      <p:pic>
        <p:nvPicPr>
          <p:cNvPr id="6" name="Picture 5">
            <a:extLst>
              <a:ext uri="{FF2B5EF4-FFF2-40B4-BE49-F238E27FC236}">
                <a16:creationId xmlns:a16="http://schemas.microsoft.com/office/drawing/2014/main" id="{4362CB72-C90C-4DFF-A37A-4C5E43A39A3D}"/>
              </a:ext>
            </a:extLst>
          </p:cNvPr>
          <p:cNvPicPr>
            <a:picLocks noChangeAspect="1"/>
          </p:cNvPicPr>
          <p:nvPr userDrawn="1">
            <p:custDataLst>
              <p:tags r:id="rId3"/>
            </p:custDataLst>
          </p:nvPr>
        </p:nvPicPr>
        <p:blipFill>
          <a:blip r:embed="rId5" cstate="print">
            <a:extLst>
              <a:ext uri="{28A0092B-C50C-407E-A947-70E740481C1C}">
                <a14:useLocalDpi xmlns:a14="http://schemas.microsoft.com/office/drawing/2010/main" val="0"/>
              </a:ext>
            </a:extLst>
          </a:blip>
          <a:stretch>
            <a:fillRect/>
          </a:stretch>
        </p:blipFill>
        <p:spPr bwMode="gray">
          <a:xfrm>
            <a:off x="263426" y="301052"/>
            <a:ext cx="2369821" cy="533400"/>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Dark Grey, Text and Image" preserve="1" userDrawn="1">
  <p:cSld name="Dark Grey, Text and Imag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5A4DEE0-C41B-4076-8B94-57B0E7907B17}"/>
              </a:ext>
            </a:extLst>
          </p:cNvPr>
          <p:cNvSpPr/>
          <p:nvPr userDrawn="1"/>
        </p:nvSpPr>
        <p:spPr bwMode="gray">
          <a:xfrm>
            <a:off x="0" y="0"/>
            <a:ext cx="6102350" cy="6858000"/>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err="1">
              <a:latin typeface="SwissReSans" pitchFamily="34" charset="0"/>
            </a:endParaRPr>
          </a:p>
        </p:txBody>
      </p:sp>
      <p:sp>
        <p:nvSpPr>
          <p:cNvPr id="12" name="Picture Placeholder 7"/>
          <p:cNvSpPr>
            <a:spLocks noGrp="1"/>
          </p:cNvSpPr>
          <p:nvPr>
            <p:ph type="pic" sz="quarter" idx="13" hasCustomPrompt="1"/>
          </p:nvPr>
        </p:nvSpPr>
        <p:spPr bwMode="gray">
          <a:xfrm>
            <a:off x="6102350" y="0"/>
            <a:ext cx="6089650" cy="6858000"/>
          </a:xfrm>
          <a:prstGeom prst="rect">
            <a:avLst/>
          </a:prstGeom>
        </p:spPr>
        <p:txBody>
          <a:bodyPr lIns="0" tIns="1152000" anchor="ctr"/>
          <a:lstStyle>
            <a:lvl1pPr algn="ctr">
              <a:spcBef>
                <a:spcPts val="0"/>
              </a:spcBef>
              <a:buFontTx/>
              <a:buNone/>
              <a:defRPr sz="1200">
                <a:solidFill>
                  <a:srgbClr val="A8BAB2"/>
                </a:solidFill>
                <a:latin typeface="SwissReSans" pitchFamily="34" charset="0"/>
              </a:defRPr>
            </a:lvl1pPr>
          </a:lstStyle>
          <a:p>
            <a:r>
              <a:rPr lang="en-GB" noProof="1"/>
              <a:t>Click to browse for an own image or </a:t>
            </a:r>
            <a:br>
              <a:rPr lang="en-GB" noProof="1"/>
            </a:br>
            <a:r>
              <a:rPr lang="en-GB" noProof="1"/>
              <a:t>select one from the Swiss Re menu.</a:t>
            </a:r>
            <a:br>
              <a:rPr lang="en-GB" noProof="1"/>
            </a:br>
            <a:r>
              <a:rPr lang="en-GB" noProof="1"/>
              <a:t>Be careful to avoid an image that clashes</a:t>
            </a:r>
            <a:br>
              <a:rPr lang="en-GB" noProof="1"/>
            </a:br>
            <a:r>
              <a:rPr lang="en-GB" noProof="1"/>
              <a:t>with the background colour.</a:t>
            </a:r>
          </a:p>
        </p:txBody>
      </p:sp>
      <p:sp>
        <p:nvSpPr>
          <p:cNvPr id="8" name="Title 7"/>
          <p:cNvSpPr>
            <a:spLocks noGrp="1"/>
          </p:cNvSpPr>
          <p:nvPr>
            <p:ph type="title" hasCustomPrompt="1"/>
          </p:nvPr>
        </p:nvSpPr>
        <p:spPr bwMode="gray">
          <a:xfrm>
            <a:off x="695325" y="692151"/>
            <a:ext cx="4920621" cy="692647"/>
          </a:xfrm>
        </p:spPr>
        <p:txBody>
          <a:bodyPr/>
          <a:lstStyle>
            <a:lvl1pPr>
              <a:defRPr>
                <a:solidFill>
                  <a:schemeClr val="bg2"/>
                </a:solidFill>
              </a:defRPr>
            </a:lvl1pPr>
          </a:lstStyle>
          <a:p>
            <a:r>
              <a:rPr lang="en-GB"/>
              <a:t>Click to add title</a:t>
            </a:r>
          </a:p>
        </p:txBody>
      </p:sp>
      <p:sp>
        <p:nvSpPr>
          <p:cNvPr id="9" name="Date Placeholder 8"/>
          <p:cNvSpPr>
            <a:spLocks noGrp="1"/>
          </p:cNvSpPr>
          <p:nvPr>
            <p:ph type="dt" sz="half" idx="10"/>
          </p:nvPr>
        </p:nvSpPr>
        <p:spPr/>
        <p:txBody>
          <a:bodyPr/>
          <a:lstStyle/>
          <a:p>
            <a:endParaRPr lang="en-GB"/>
          </a:p>
        </p:txBody>
      </p:sp>
      <p:sp>
        <p:nvSpPr>
          <p:cNvPr id="10" name="Footer Placeholder 9"/>
          <p:cNvSpPr>
            <a:spLocks noGrp="1"/>
          </p:cNvSpPr>
          <p:nvPr>
            <p:ph type="ftr" sz="quarter" idx="11"/>
          </p:nvPr>
        </p:nvSpPr>
        <p:spPr/>
        <p:txBody>
          <a:bodyPr/>
          <a:lstStyle/>
          <a:p>
            <a:endParaRPr lang="en-GB"/>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a:p>
        </p:txBody>
      </p:sp>
      <p:sp>
        <p:nvSpPr>
          <p:cNvPr id="4" name="Text Placeholder 3">
            <a:extLst>
              <a:ext uri="{FF2B5EF4-FFF2-40B4-BE49-F238E27FC236}">
                <a16:creationId xmlns:a16="http://schemas.microsoft.com/office/drawing/2014/main" id="{5E2C90A8-D632-4D32-AA86-6231D6EA8ACF}"/>
              </a:ext>
            </a:extLst>
          </p:cNvPr>
          <p:cNvSpPr>
            <a:spLocks noGrp="1"/>
          </p:cNvSpPr>
          <p:nvPr>
            <p:ph type="body" sz="quarter" idx="14"/>
          </p:nvPr>
        </p:nvSpPr>
        <p:spPr bwMode="gray">
          <a:xfrm>
            <a:off x="695324" y="1628774"/>
            <a:ext cx="4920624" cy="4392614"/>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pic>
        <p:nvPicPr>
          <p:cNvPr id="5" name="Picture 4">
            <a:extLst>
              <a:ext uri="{FF2B5EF4-FFF2-40B4-BE49-F238E27FC236}">
                <a16:creationId xmlns:a16="http://schemas.microsoft.com/office/drawing/2014/main" id="{BAEFBC33-869D-4023-9584-CCFE4052B098}"/>
              </a:ext>
            </a:extLst>
          </p:cNvPr>
          <p:cNvPicPr>
            <a:picLocks noChangeAspect="1"/>
          </p:cNvPicPr>
          <p:nvPr userDrawn="1">
            <p:custDataLst>
              <p:tags r:id="rId3"/>
            </p:custDataLst>
          </p:nvPr>
        </p:nvPicPr>
        <p:blipFill>
          <a:blip r:embed="rId5" cstate="print">
            <a:extLst>
              <a:ext uri="{28A0092B-C50C-407E-A947-70E740481C1C}">
                <a14:useLocalDpi xmlns:a14="http://schemas.microsoft.com/office/drawing/2010/main" val="0"/>
              </a:ext>
            </a:extLst>
          </a:blip>
          <a:stretch>
            <a:fillRect/>
          </a:stretch>
        </p:blipFill>
        <p:spPr bwMode="gray">
          <a:xfrm>
            <a:off x="401751" y="6294506"/>
            <a:ext cx="1578228" cy="355228"/>
          </a:xfrm>
          <a:prstGeom prst="rect">
            <a:avLst/>
          </a:prstGeom>
        </p:spPr>
      </p:pic>
    </p:spTree>
    <p:extLst>
      <p:ext uri="{BB962C8B-B14F-4D97-AF65-F5344CB8AC3E}">
        <p14:creationId xmlns:p14="http://schemas.microsoft.com/office/powerpoint/2010/main" val="38798600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Image" preserve="1" userDrawn="1">
  <p:cSld name="Image">
    <p:bg>
      <p:bgPr>
        <a:solidFill>
          <a:srgbClr val="D1DCD6"/>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0" y="0"/>
            <a:ext cx="12192000" cy="6858000"/>
          </a:xfrm>
          <a:prstGeom prst="rect">
            <a:avLst/>
          </a:prstGeom>
        </p:spPr>
        <p:txBody>
          <a:bodyPr tIns="576000" anchor="ctr"/>
          <a:lstStyle>
            <a:lvl1pPr marL="0" indent="0" algn="ctr">
              <a:buNone/>
              <a:defRPr sz="1200">
                <a:solidFill>
                  <a:srgbClr val="A8BAB2"/>
                </a:solidFill>
                <a:latin typeface="SwissReSans"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6" name="Date Placeholder 5"/>
          <p:cNvSpPr>
            <a:spLocks noGrp="1"/>
          </p:cNvSpPr>
          <p:nvPr>
            <p:ph type="dt" sz="half" idx="10"/>
          </p:nvPr>
        </p:nvSpPr>
        <p:spPr/>
        <p:txBody>
          <a:bodyPr/>
          <a:lstStyle/>
          <a:p>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custDataLst>
              <p:tags r:id="rId2"/>
            </p:custDataLst>
          </p:nvPr>
        </p:nvSpPr>
        <p:spPr/>
        <p:txBody>
          <a:bodyPr/>
          <a:lstStyle>
            <a:lvl1pPr>
              <a:defRPr>
                <a:solidFill>
                  <a:schemeClr val="bg1"/>
                </a:solidFill>
              </a:defRPr>
            </a:lvl1pPr>
          </a:lstStyle>
          <a:p>
            <a:fld id="{5E4D2043-7E31-4A53-BD33-72A88E682172}" type="slidenum">
              <a:rPr lang="en-GB" smtClean="0"/>
              <a:pPr/>
              <a:t>‹#›</a:t>
            </a:fld>
            <a:endParaRPr lang="en-GB"/>
          </a:p>
        </p:txBody>
      </p:sp>
      <p:sp>
        <p:nvSpPr>
          <p:cNvPr id="10" name="Classification"/>
          <p:cNvSpPr txBox="1">
            <a:spLocks noChangeArrowheads="1"/>
          </p:cNvSpPr>
          <p:nvPr userDrawn="1">
            <p:custDataLst>
              <p:tags r:id="rId3"/>
            </p:custDataLst>
          </p:nvPr>
        </p:nvSpPr>
        <p:spPr bwMode="black">
          <a:xfrm>
            <a:off x="4022173" y="260350"/>
            <a:ext cx="76795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a:solidFill>
                <a:srgbClr val="283E36"/>
              </a:solidFill>
              <a:latin typeface="SwissReSans" pitchFamily="34" charset="0"/>
            </a:endParaRPr>
          </a:p>
        </p:txBody>
      </p:sp>
      <p:sp>
        <p:nvSpPr>
          <p:cNvPr id="12" name="Footer"/>
          <p:cNvSpPr txBox="1">
            <a:spLocks/>
          </p:cNvSpPr>
          <p:nvPr userDrawn="1">
            <p:custDataLst>
              <p:tags r:id="rId4"/>
            </p:custDataLst>
          </p:nvPr>
        </p:nvSpPr>
        <p:spPr bwMode="black">
          <a:xfrm>
            <a:off x="3120661" y="6505850"/>
            <a:ext cx="7871883" cy="139700"/>
          </a:xfrm>
          <a:prstGeom prst="rect">
            <a:avLst/>
          </a:prstGeom>
        </p:spPr>
        <p:txBody>
          <a:bodyPr vert="horz" wrap="none" lIns="0" tIns="0" rIns="0" bIns="0" rtlCol="0" anchor="b" anchorCtr="0"/>
          <a:lstStyle/>
          <a:p>
            <a:pPr marL="0" algn="r" defTabSz="914400" rtl="0" eaLnBrk="1" latinLnBrk="0" hangingPunct="1"/>
            <a:r>
              <a:rPr lang="en-GB" sz="1000" b="0" kern="1200">
                <a:solidFill>
                  <a:srgbClr val="283E36"/>
                </a:solidFill>
                <a:latin typeface="SwissReSans" pitchFamily="34" charset="0"/>
                <a:ea typeface="+mn-ea"/>
                <a:cs typeface="+mn-cs"/>
              </a:rPr>
              <a:t>March 2022</a:t>
            </a:r>
          </a:p>
        </p:txBody>
      </p:sp>
      <p:pic>
        <p:nvPicPr>
          <p:cNvPr id="5" name="Picture 4">
            <a:extLst>
              <a:ext uri="{FF2B5EF4-FFF2-40B4-BE49-F238E27FC236}">
                <a16:creationId xmlns:a16="http://schemas.microsoft.com/office/drawing/2014/main" id="{29A6341D-5C3A-4A4D-A210-553FDCC1F9C2}"/>
              </a:ext>
            </a:extLst>
          </p:cNvPr>
          <p:cNvPicPr>
            <a:picLocks noChangeAspect="1"/>
          </p:cNvPicPr>
          <p:nvPr userDrawn="1">
            <p:custDataLst>
              <p:tags r:id="rId5"/>
            </p:custDataLst>
          </p:nvPr>
        </p:nvPicPr>
        <p:blipFill>
          <a:blip r:embed="rId7" cstate="print">
            <a:extLst>
              <a:ext uri="{28A0092B-C50C-407E-A947-70E740481C1C}">
                <a14:useLocalDpi xmlns:a14="http://schemas.microsoft.com/office/drawing/2010/main" val="0"/>
              </a:ext>
            </a:extLst>
          </a:blip>
          <a:stretch>
            <a:fillRect/>
          </a:stretch>
        </p:blipFill>
        <p:spPr bwMode="gray">
          <a:xfrm>
            <a:off x="401751" y="6294506"/>
            <a:ext cx="1578228" cy="355228"/>
          </a:xfrm>
          <a:prstGeom prst="rect">
            <a:avLst/>
          </a:prstGeom>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ext and Image" preserve="1" userDrawn="1">
  <p:cSld name="Text and Image">
    <p:spTree>
      <p:nvGrpSpPr>
        <p:cNvPr id="1" name=""/>
        <p:cNvGrpSpPr/>
        <p:nvPr/>
      </p:nvGrpSpPr>
      <p:grpSpPr>
        <a:xfrm>
          <a:off x="0" y="0"/>
          <a:ext cx="0" cy="0"/>
          <a:chOff x="0" y="0"/>
          <a:chExt cx="0" cy="0"/>
        </a:xfrm>
      </p:grpSpPr>
      <p:sp>
        <p:nvSpPr>
          <p:cNvPr id="12" name="Picture Placeholder 7"/>
          <p:cNvSpPr>
            <a:spLocks noGrp="1"/>
          </p:cNvSpPr>
          <p:nvPr>
            <p:ph type="pic" sz="quarter" idx="13"/>
          </p:nvPr>
        </p:nvSpPr>
        <p:spPr bwMode="gray">
          <a:xfrm>
            <a:off x="0" y="0"/>
            <a:ext cx="12192000" cy="6858000"/>
          </a:xfrm>
          <a:prstGeom prst="rect">
            <a:avLst/>
          </a:prstGeom>
        </p:spPr>
        <p:txBody>
          <a:bodyPr lIns="0" tIns="576000" anchor="ctr"/>
          <a:lstStyle>
            <a:lvl1pPr marL="0" indent="0" algn="ctr">
              <a:buFontTx/>
              <a:buNone/>
              <a:defRPr sz="1200">
                <a:solidFill>
                  <a:srgbClr val="A8BAB2"/>
                </a:solidFill>
                <a:latin typeface="SwissReSans" pitchFamily="34" charset="0"/>
              </a:defRPr>
            </a:lvl1pPr>
          </a:lstStyle>
          <a:p>
            <a:r>
              <a:rPr lang="en-GB" noProof="1"/>
              <a:t>Click icon to add picture</a:t>
            </a:r>
          </a:p>
        </p:txBody>
      </p:sp>
      <p:sp>
        <p:nvSpPr>
          <p:cNvPr id="3" name="Content Placeholder 2"/>
          <p:cNvSpPr>
            <a:spLocks noGrp="1"/>
          </p:cNvSpPr>
          <p:nvPr>
            <p:ph sz="half" idx="1"/>
          </p:nvPr>
        </p:nvSpPr>
        <p:spPr bwMode="black">
          <a:xfrm>
            <a:off x="695325" y="1628774"/>
            <a:ext cx="4920624" cy="4392614"/>
          </a:xfrm>
          <a:prstGeom prst="rect">
            <a:avLst/>
          </a:prstGeom>
        </p:spPr>
        <p:txBody>
          <a:bodyPr/>
          <a:lstStyle>
            <a:lvl1pPr>
              <a:defRPr sz="1600">
                <a:latin typeface="SwissReSans" pitchFamily="34" charset="0"/>
              </a:defRPr>
            </a:lvl1pPr>
            <a:lvl2pPr>
              <a:defRPr sz="1400">
                <a:latin typeface="SwissReSans" pitchFamily="34" charset="0"/>
              </a:defRPr>
            </a:lvl2pPr>
            <a:lvl3pPr>
              <a:defRPr sz="1400">
                <a:latin typeface="SwissReSans" pitchFamily="34" charset="0"/>
              </a:defRPr>
            </a:lvl3pPr>
            <a:lvl4pPr>
              <a:defRPr sz="1400">
                <a:latin typeface="SwissReSans" pitchFamily="34" charset="0"/>
              </a:defRPr>
            </a:lvl4pPr>
            <a:lvl5pPr>
              <a:defRPr sz="1400">
                <a:latin typeface="SwissReSans" pitchFamily="34" charset="0"/>
              </a:defRPr>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Title 7"/>
          <p:cNvSpPr>
            <a:spLocks noGrp="1"/>
          </p:cNvSpPr>
          <p:nvPr>
            <p:ph type="title"/>
          </p:nvPr>
        </p:nvSpPr>
        <p:spPr>
          <a:xfrm>
            <a:off x="695325" y="692151"/>
            <a:ext cx="4920621" cy="692647"/>
          </a:xfrm>
        </p:spPr>
        <p:txBody>
          <a:bodyPr/>
          <a:lstStyle/>
          <a:p>
            <a:r>
              <a:rPr lang="en-GB"/>
              <a:t>Click to edit Master title style</a:t>
            </a:r>
          </a:p>
        </p:txBody>
      </p:sp>
      <p:sp>
        <p:nvSpPr>
          <p:cNvPr id="9" name="Date Placeholder 8"/>
          <p:cNvSpPr>
            <a:spLocks noGrp="1"/>
          </p:cNvSpPr>
          <p:nvPr>
            <p:ph type="dt" sz="half" idx="10"/>
          </p:nvPr>
        </p:nvSpPr>
        <p:spPr/>
        <p:txBody>
          <a:bodyPr/>
          <a:lstStyle/>
          <a:p>
            <a:endParaRPr lang="en-GB"/>
          </a:p>
        </p:txBody>
      </p:sp>
      <p:sp>
        <p:nvSpPr>
          <p:cNvPr id="10" name="Footer Placeholder 9"/>
          <p:cNvSpPr>
            <a:spLocks noGrp="1"/>
          </p:cNvSpPr>
          <p:nvPr>
            <p:ph type="ftr" sz="quarter" idx="11"/>
          </p:nvPr>
        </p:nvSpPr>
        <p:spPr/>
        <p:txBody>
          <a:bodyPr/>
          <a:lstStyle/>
          <a:p>
            <a:endParaRPr lang="en-GB"/>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a:p>
        </p:txBody>
      </p:sp>
    </p:spTree>
    <p:extLst>
      <p:ext uri="{BB962C8B-B14F-4D97-AF65-F5344CB8AC3E}">
        <p14:creationId xmlns:p14="http://schemas.microsoft.com/office/powerpoint/2010/main" val="341502158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ext and Small Image" preserve="1" userDrawn="1">
  <p:cSld name="Text and Small Image">
    <p:spTree>
      <p:nvGrpSpPr>
        <p:cNvPr id="1" name=""/>
        <p:cNvGrpSpPr/>
        <p:nvPr/>
      </p:nvGrpSpPr>
      <p:grpSpPr>
        <a:xfrm>
          <a:off x="0" y="0"/>
          <a:ext cx="0" cy="0"/>
          <a:chOff x="0" y="0"/>
          <a:chExt cx="0" cy="0"/>
        </a:xfrm>
      </p:grpSpPr>
      <p:sp>
        <p:nvSpPr>
          <p:cNvPr id="12" name="Picture Placeholder 7"/>
          <p:cNvSpPr>
            <a:spLocks noGrp="1"/>
          </p:cNvSpPr>
          <p:nvPr>
            <p:ph type="pic" sz="quarter" idx="13"/>
          </p:nvPr>
        </p:nvSpPr>
        <p:spPr bwMode="gray">
          <a:xfrm>
            <a:off x="6096000" y="0"/>
            <a:ext cx="6096000" cy="6858000"/>
          </a:xfrm>
          <a:prstGeom prst="rect">
            <a:avLst/>
          </a:prstGeom>
        </p:spPr>
        <p:txBody>
          <a:bodyPr lIns="0" tIns="576000" anchor="ctr"/>
          <a:lstStyle>
            <a:lvl1pPr marL="0" indent="0" algn="ctr">
              <a:buFontTx/>
              <a:buNone/>
              <a:defRPr sz="1200">
                <a:solidFill>
                  <a:srgbClr val="A8BAB2"/>
                </a:solidFill>
                <a:latin typeface="SwissReSans" pitchFamily="34" charset="0"/>
              </a:defRPr>
            </a:lvl1pPr>
          </a:lstStyle>
          <a:p>
            <a:r>
              <a:rPr lang="en-GB" noProof="1"/>
              <a:t>Click icon to add picture</a:t>
            </a:r>
          </a:p>
        </p:txBody>
      </p:sp>
      <p:sp>
        <p:nvSpPr>
          <p:cNvPr id="3" name="Content Placeholder 2"/>
          <p:cNvSpPr>
            <a:spLocks noGrp="1"/>
          </p:cNvSpPr>
          <p:nvPr>
            <p:ph sz="half" idx="1"/>
          </p:nvPr>
        </p:nvSpPr>
        <p:spPr bwMode="black">
          <a:xfrm>
            <a:off x="695325" y="1628774"/>
            <a:ext cx="4920624" cy="4392614"/>
          </a:xfrm>
          <a:prstGeom prst="rect">
            <a:avLst/>
          </a:prstGeom>
        </p:spPr>
        <p:txBody>
          <a:bodyPr/>
          <a:lstStyle>
            <a:lvl1pPr>
              <a:defRPr sz="1600">
                <a:latin typeface="SwissReSans" pitchFamily="34" charset="0"/>
              </a:defRPr>
            </a:lvl1pPr>
            <a:lvl2pPr>
              <a:defRPr sz="1400">
                <a:latin typeface="SwissReSans" pitchFamily="34" charset="0"/>
              </a:defRPr>
            </a:lvl2pPr>
            <a:lvl3pPr>
              <a:defRPr sz="1400">
                <a:latin typeface="SwissReSans" pitchFamily="34" charset="0"/>
              </a:defRPr>
            </a:lvl3pPr>
            <a:lvl4pPr>
              <a:defRPr sz="1400">
                <a:latin typeface="SwissReSans" pitchFamily="34" charset="0"/>
              </a:defRPr>
            </a:lvl4pPr>
            <a:lvl5pPr>
              <a:defRPr sz="1400">
                <a:latin typeface="SwissReSans" pitchFamily="34" charset="0"/>
              </a:defRPr>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Title 7"/>
          <p:cNvSpPr>
            <a:spLocks noGrp="1"/>
          </p:cNvSpPr>
          <p:nvPr>
            <p:ph type="title"/>
          </p:nvPr>
        </p:nvSpPr>
        <p:spPr>
          <a:xfrm>
            <a:off x="695325" y="692151"/>
            <a:ext cx="4920621" cy="692647"/>
          </a:xfrm>
        </p:spPr>
        <p:txBody>
          <a:bodyPr/>
          <a:lstStyle/>
          <a:p>
            <a:r>
              <a:rPr lang="en-GB"/>
              <a:t>Click to edit Master title style</a:t>
            </a:r>
          </a:p>
        </p:txBody>
      </p:sp>
      <p:sp>
        <p:nvSpPr>
          <p:cNvPr id="9" name="Date Placeholder 8"/>
          <p:cNvSpPr>
            <a:spLocks noGrp="1"/>
          </p:cNvSpPr>
          <p:nvPr>
            <p:ph type="dt" sz="half" idx="10"/>
          </p:nvPr>
        </p:nvSpPr>
        <p:spPr/>
        <p:txBody>
          <a:bodyPr/>
          <a:lstStyle/>
          <a:p>
            <a:endParaRPr lang="en-GB"/>
          </a:p>
        </p:txBody>
      </p:sp>
      <p:sp>
        <p:nvSpPr>
          <p:cNvPr id="10" name="Footer Placeholder 9"/>
          <p:cNvSpPr>
            <a:spLocks noGrp="1"/>
          </p:cNvSpPr>
          <p:nvPr>
            <p:ph type="ftr" sz="quarter" idx="11"/>
          </p:nvPr>
        </p:nvSpPr>
        <p:spPr/>
        <p:txBody>
          <a:bodyPr/>
          <a:lstStyle/>
          <a:p>
            <a:endParaRPr lang="en-GB"/>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a:p>
        </p:txBody>
      </p:sp>
    </p:spTree>
    <p:extLst>
      <p:ext uri="{BB962C8B-B14F-4D97-AF65-F5344CB8AC3E}">
        <p14:creationId xmlns:p14="http://schemas.microsoft.com/office/powerpoint/2010/main" val="85740909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ext and Color" preserve="1" userDrawn="1">
  <p:cSld name="Text and Colo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1C37E59-4DA2-4550-BDD9-2ED41E064812}"/>
              </a:ext>
            </a:extLst>
          </p:cNvPr>
          <p:cNvSpPr/>
          <p:nvPr userDrawn="1"/>
        </p:nvSpPr>
        <p:spPr bwMode="gray">
          <a:xfrm>
            <a:off x="6096000" y="0"/>
            <a:ext cx="6096000" cy="6858000"/>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err="1">
              <a:latin typeface="SwissReSans" pitchFamily="34" charset="0"/>
            </a:endParaRPr>
          </a:p>
        </p:txBody>
      </p:sp>
      <p:sp>
        <p:nvSpPr>
          <p:cNvPr id="3" name="Content Placeholder 2"/>
          <p:cNvSpPr>
            <a:spLocks noGrp="1"/>
          </p:cNvSpPr>
          <p:nvPr>
            <p:ph sz="half" idx="1"/>
          </p:nvPr>
        </p:nvSpPr>
        <p:spPr bwMode="black">
          <a:xfrm>
            <a:off x="695325" y="1628774"/>
            <a:ext cx="4920624" cy="4392614"/>
          </a:xfrm>
          <a:prstGeom prst="rect">
            <a:avLst/>
          </a:prstGeom>
        </p:spPr>
        <p:txBody>
          <a:bodyPr/>
          <a:lstStyle>
            <a:lvl1pPr>
              <a:defRPr sz="1600">
                <a:latin typeface="SwissReSans" pitchFamily="34" charset="0"/>
              </a:defRPr>
            </a:lvl1pPr>
            <a:lvl2pPr>
              <a:defRPr sz="1400">
                <a:latin typeface="SwissReSans" pitchFamily="34" charset="0"/>
              </a:defRPr>
            </a:lvl2pPr>
            <a:lvl3pPr>
              <a:defRPr sz="1400">
                <a:latin typeface="SwissReSans" pitchFamily="34" charset="0"/>
              </a:defRPr>
            </a:lvl3pPr>
            <a:lvl4pPr>
              <a:defRPr sz="1400">
                <a:latin typeface="SwissReSans" pitchFamily="34" charset="0"/>
              </a:defRPr>
            </a:lvl4pPr>
            <a:lvl5pPr>
              <a:defRPr sz="1400">
                <a:latin typeface="SwissReSans" pitchFamily="34" charset="0"/>
              </a:defRPr>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Title 7"/>
          <p:cNvSpPr>
            <a:spLocks noGrp="1"/>
          </p:cNvSpPr>
          <p:nvPr>
            <p:ph type="title"/>
          </p:nvPr>
        </p:nvSpPr>
        <p:spPr>
          <a:xfrm>
            <a:off x="695325" y="692151"/>
            <a:ext cx="4920621" cy="692647"/>
          </a:xfrm>
        </p:spPr>
        <p:txBody>
          <a:bodyPr/>
          <a:lstStyle/>
          <a:p>
            <a:r>
              <a:rPr lang="en-GB"/>
              <a:t>Click to edit Master title style</a:t>
            </a:r>
          </a:p>
        </p:txBody>
      </p:sp>
      <p:sp>
        <p:nvSpPr>
          <p:cNvPr id="9" name="Date Placeholder 8"/>
          <p:cNvSpPr>
            <a:spLocks noGrp="1"/>
          </p:cNvSpPr>
          <p:nvPr>
            <p:ph type="dt" sz="half" idx="10"/>
          </p:nvPr>
        </p:nvSpPr>
        <p:spPr/>
        <p:txBody>
          <a:bodyPr/>
          <a:lstStyle/>
          <a:p>
            <a:endParaRPr lang="en-GB"/>
          </a:p>
        </p:txBody>
      </p:sp>
      <p:sp>
        <p:nvSpPr>
          <p:cNvPr id="10" name="Footer Placeholder 9"/>
          <p:cNvSpPr>
            <a:spLocks noGrp="1"/>
          </p:cNvSpPr>
          <p:nvPr>
            <p:ph type="ftr" sz="quarter" idx="11"/>
          </p:nvPr>
        </p:nvSpPr>
        <p:spPr/>
        <p:txBody>
          <a:bodyPr/>
          <a:lstStyle/>
          <a:p>
            <a:endParaRPr lang="en-GB"/>
          </a:p>
        </p:txBody>
      </p:sp>
      <p:sp>
        <p:nvSpPr>
          <p:cNvPr id="11" name="Slide Number Placeholder 10"/>
          <p:cNvSpPr>
            <a:spLocks noGrp="1"/>
          </p:cNvSpPr>
          <p:nvPr>
            <p:ph type="sldNum" sz="quarter" idx="12"/>
            <p:custDataLst>
              <p:tags r:id="rId2"/>
            </p:custDataLst>
          </p:nvPr>
        </p:nvSpPr>
        <p:spPr/>
        <p:txBody>
          <a:bodyPr/>
          <a:lstStyle>
            <a:lvl1pPr>
              <a:defRPr>
                <a:solidFill>
                  <a:schemeClr val="bg1"/>
                </a:solidFill>
              </a:defRPr>
            </a:lvl1pPr>
          </a:lstStyle>
          <a:p>
            <a:fld id="{5E4D2043-7E31-4A53-BD33-72A88E682172}" type="slidenum">
              <a:rPr lang="en-GB" smtClean="0"/>
              <a:pPr/>
              <a:t>‹#›</a:t>
            </a:fld>
            <a:endParaRPr lang="en-GB"/>
          </a:p>
        </p:txBody>
      </p:sp>
    </p:spTree>
    <p:extLst>
      <p:ext uri="{BB962C8B-B14F-4D97-AF65-F5344CB8AC3E}">
        <p14:creationId xmlns:p14="http://schemas.microsoft.com/office/powerpoint/2010/main" val="2827347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tatement and Image" preserve="1" userDrawn="1">
  <p:cSld name="Statement and Image">
    <p:spTree>
      <p:nvGrpSpPr>
        <p:cNvPr id="1" name=""/>
        <p:cNvGrpSpPr/>
        <p:nvPr/>
      </p:nvGrpSpPr>
      <p:grpSpPr>
        <a:xfrm>
          <a:off x="0" y="0"/>
          <a:ext cx="0" cy="0"/>
          <a:chOff x="0" y="0"/>
          <a:chExt cx="0" cy="0"/>
        </a:xfrm>
      </p:grpSpPr>
      <p:sp>
        <p:nvSpPr>
          <p:cNvPr id="12" name="Picture Placeholder 7"/>
          <p:cNvSpPr>
            <a:spLocks noGrp="1"/>
          </p:cNvSpPr>
          <p:nvPr>
            <p:ph type="pic" sz="quarter" idx="13" hasCustomPrompt="1"/>
          </p:nvPr>
        </p:nvSpPr>
        <p:spPr bwMode="gray">
          <a:xfrm>
            <a:off x="0" y="0"/>
            <a:ext cx="12192000" cy="6858000"/>
          </a:xfrm>
          <a:prstGeom prst="rect">
            <a:avLst/>
          </a:prstGeom>
        </p:spPr>
        <p:txBody>
          <a:bodyPr lIns="3600000" tIns="0" rIns="0" anchor="ctr"/>
          <a:lstStyle>
            <a:lvl1pPr algn="ctr">
              <a:buFontTx/>
              <a:buNone/>
              <a:defRPr sz="1200">
                <a:solidFill>
                  <a:srgbClr val="A8BAB2"/>
                </a:solidFill>
                <a:latin typeface="SwissReSans" pitchFamily="34" charset="0"/>
              </a:defRPr>
            </a:lvl1pPr>
          </a:lstStyle>
          <a:p>
            <a:r>
              <a:rPr lang="en-GB" noProof="1"/>
              <a:t>Select an image from the Brandic menu</a:t>
            </a:r>
          </a:p>
        </p:txBody>
      </p:sp>
      <p:sp>
        <p:nvSpPr>
          <p:cNvPr id="8" name="Title 7"/>
          <p:cNvSpPr>
            <a:spLocks noGrp="1"/>
          </p:cNvSpPr>
          <p:nvPr>
            <p:ph type="title"/>
          </p:nvPr>
        </p:nvSpPr>
        <p:spPr>
          <a:xfrm>
            <a:off x="695325" y="1628773"/>
            <a:ext cx="4920623" cy="4392614"/>
          </a:xfrm>
        </p:spPr>
        <p:txBody>
          <a:bodyPr/>
          <a:lstStyle/>
          <a:p>
            <a:r>
              <a:rPr lang="en-GB"/>
              <a:t>Click to edit Master title style</a:t>
            </a:r>
          </a:p>
        </p:txBody>
      </p:sp>
      <p:sp>
        <p:nvSpPr>
          <p:cNvPr id="9" name="Date Placeholder 8"/>
          <p:cNvSpPr>
            <a:spLocks noGrp="1"/>
          </p:cNvSpPr>
          <p:nvPr>
            <p:ph type="dt" sz="half" idx="10"/>
          </p:nvPr>
        </p:nvSpPr>
        <p:spPr/>
        <p:txBody>
          <a:bodyPr/>
          <a:lstStyle/>
          <a:p>
            <a:endParaRPr lang="en-GB"/>
          </a:p>
        </p:txBody>
      </p:sp>
      <p:sp>
        <p:nvSpPr>
          <p:cNvPr id="10" name="Footer Placeholder 9"/>
          <p:cNvSpPr>
            <a:spLocks noGrp="1"/>
          </p:cNvSpPr>
          <p:nvPr>
            <p:ph type="ftr" sz="quarter" idx="11"/>
          </p:nvPr>
        </p:nvSpPr>
        <p:spPr/>
        <p:txBody>
          <a:bodyPr/>
          <a:lstStyle/>
          <a:p>
            <a:endParaRPr lang="en-GB"/>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a:p>
        </p:txBody>
      </p:sp>
    </p:spTree>
    <p:extLst>
      <p:ext uri="{BB962C8B-B14F-4D97-AF65-F5344CB8AC3E}">
        <p14:creationId xmlns:p14="http://schemas.microsoft.com/office/powerpoint/2010/main" val="11231384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Image and Three Columns" preserve="1" userDrawn="1">
  <p:cSld name="Image and Three Columns">
    <p:spTree>
      <p:nvGrpSpPr>
        <p:cNvPr id="1" name=""/>
        <p:cNvGrpSpPr/>
        <p:nvPr/>
      </p:nvGrpSpPr>
      <p:grpSpPr>
        <a:xfrm>
          <a:off x="0" y="0"/>
          <a:ext cx="0" cy="0"/>
          <a:chOff x="0" y="0"/>
          <a:chExt cx="0" cy="0"/>
        </a:xfrm>
      </p:grpSpPr>
      <p:sp>
        <p:nvSpPr>
          <p:cNvPr id="10" name="Picture Placeholder 7">
            <a:extLst>
              <a:ext uri="{FF2B5EF4-FFF2-40B4-BE49-F238E27FC236}">
                <a16:creationId xmlns:a16="http://schemas.microsoft.com/office/drawing/2014/main" id="{2C9C7621-C294-4C5C-B63E-B212B4490F76}"/>
              </a:ext>
            </a:extLst>
          </p:cNvPr>
          <p:cNvSpPr>
            <a:spLocks noGrp="1"/>
          </p:cNvSpPr>
          <p:nvPr>
            <p:ph type="pic" sz="quarter" idx="13"/>
          </p:nvPr>
        </p:nvSpPr>
        <p:spPr bwMode="gray">
          <a:xfrm>
            <a:off x="0" y="0"/>
            <a:ext cx="12192000" cy="3127402"/>
          </a:xfrm>
          <a:prstGeom prst="rect">
            <a:avLst/>
          </a:prstGeom>
          <a:solidFill>
            <a:srgbClr val="D1DCD6"/>
          </a:solidFill>
        </p:spPr>
        <p:txBody>
          <a:bodyPr tIns="576000" anchor="ctr"/>
          <a:lstStyle>
            <a:lvl1pPr algn="ctr">
              <a:buFontTx/>
              <a:buNone/>
              <a:defRPr sz="1200">
                <a:solidFill>
                  <a:srgbClr val="A8BAB2"/>
                </a:solidFill>
                <a:latin typeface="SwissReSans" pitchFamily="34" charset="0"/>
              </a:defRPr>
            </a:lvl1pPr>
          </a:lstStyle>
          <a:p>
            <a:r>
              <a:rPr lang="en-GB"/>
              <a:t>Click icon to add picture</a:t>
            </a:r>
          </a:p>
        </p:txBody>
      </p:sp>
      <p:sp>
        <p:nvSpPr>
          <p:cNvPr id="6" name="Date Placeholder 5"/>
          <p:cNvSpPr>
            <a:spLocks noGrp="1"/>
          </p:cNvSpPr>
          <p:nvPr>
            <p:ph type="dt" sz="half" idx="10"/>
          </p:nvPr>
        </p:nvSpPr>
        <p:spPr/>
        <p:txBody>
          <a:bodyPr/>
          <a:lstStyle/>
          <a:p>
            <a:endParaRPr lang="en-GB"/>
          </a:p>
        </p:txBody>
      </p:sp>
      <p:sp>
        <p:nvSpPr>
          <p:cNvPr id="7" name="Footer Placeholder 6"/>
          <p:cNvSpPr>
            <a:spLocks noGrp="1"/>
          </p:cNvSpPr>
          <p:nvPr>
            <p:ph type="ftr" sz="quarter" idx="11"/>
          </p:nvPr>
        </p:nvSpPr>
        <p:spPr/>
        <p:txBody>
          <a:bodyPr/>
          <a:lstStyle/>
          <a:p>
            <a:endParaRPr lang="en-GB"/>
          </a:p>
        </p:txBody>
      </p:sp>
      <p:sp>
        <p:nvSpPr>
          <p:cNvPr id="8" name="Slide Number Placeholder 7"/>
          <p:cNvSpPr>
            <a:spLocks noGrp="1"/>
          </p:cNvSpPr>
          <p:nvPr>
            <p:ph type="sldNum" sz="quarter" idx="12"/>
            <p:custDataLst>
              <p:tags r:id="rId2"/>
            </p:custDataLst>
          </p:nvPr>
        </p:nvSpPr>
        <p:spPr/>
        <p:txBody>
          <a:bodyPr/>
          <a:lstStyle/>
          <a:p>
            <a:fld id="{5E4D2043-7E31-4A53-BD33-72A88E682172}" type="slidenum">
              <a:rPr lang="en-GB" smtClean="0"/>
              <a:pPr/>
              <a:t>‹#›</a:t>
            </a:fld>
            <a:endParaRPr lang="en-GB"/>
          </a:p>
        </p:txBody>
      </p:sp>
      <p:sp>
        <p:nvSpPr>
          <p:cNvPr id="9" name="Title 8"/>
          <p:cNvSpPr>
            <a:spLocks noGrp="1"/>
          </p:cNvSpPr>
          <p:nvPr>
            <p:ph type="title"/>
          </p:nvPr>
        </p:nvSpPr>
        <p:spPr/>
        <p:txBody>
          <a:bodyPr/>
          <a:lstStyle>
            <a:lvl1pPr>
              <a:defRPr>
                <a:solidFill>
                  <a:srgbClr val="FFFFFF"/>
                </a:solidFill>
              </a:defRPr>
            </a:lvl1pPr>
          </a:lstStyle>
          <a:p>
            <a:r>
              <a:rPr lang="en-GB"/>
              <a:t>Click to edit Master title style</a:t>
            </a:r>
          </a:p>
        </p:txBody>
      </p:sp>
      <p:sp>
        <p:nvSpPr>
          <p:cNvPr id="5" name="Text Placeholder 4">
            <a:extLst>
              <a:ext uri="{FF2B5EF4-FFF2-40B4-BE49-F238E27FC236}">
                <a16:creationId xmlns:a16="http://schemas.microsoft.com/office/drawing/2014/main" id="{C20B8947-327C-427F-B775-4F62AC4C7113}"/>
              </a:ext>
            </a:extLst>
          </p:cNvPr>
          <p:cNvSpPr>
            <a:spLocks noGrp="1"/>
          </p:cNvSpPr>
          <p:nvPr>
            <p:ph type="body" sz="quarter" idx="14"/>
          </p:nvPr>
        </p:nvSpPr>
        <p:spPr>
          <a:xfrm>
            <a:off x="696704" y="3585598"/>
            <a:ext cx="3096000" cy="276999"/>
          </a:xfrm>
          <a:prstGeom prst="rect">
            <a:avLst/>
          </a:prstGeom>
        </p:spPr>
        <p:txBody>
          <a:bodyPr>
            <a:noAutofit/>
          </a:bodyPr>
          <a:lstStyle>
            <a:lvl1pPr marL="0" indent="0">
              <a:spcBef>
                <a:spcPts val="0"/>
              </a:spcBef>
              <a:buNone/>
              <a:defRPr sz="1800" b="0">
                <a:solidFill>
                  <a:schemeClr val="tx2"/>
                </a:solidFill>
                <a:latin typeface="+mj-lt"/>
              </a:defRPr>
            </a:lvl1pPr>
            <a:lvl2pPr marL="182562" indent="0">
              <a:buNone/>
              <a:defRPr sz="1800" b="1"/>
            </a:lvl2pPr>
            <a:lvl3pPr marL="444500" indent="0">
              <a:buNone/>
              <a:defRPr sz="1800" b="1"/>
            </a:lvl3pPr>
            <a:lvl4pPr marL="715963" indent="0">
              <a:buNone/>
              <a:defRPr sz="1800" b="1"/>
            </a:lvl4pPr>
            <a:lvl5pPr marL="985838" indent="0">
              <a:buNone/>
              <a:defRPr sz="1800" b="1"/>
            </a:lvl5pPr>
          </a:lstStyle>
          <a:p>
            <a:pPr lvl="0"/>
            <a:r>
              <a:rPr lang="en-GB"/>
              <a:t>Click to edit Master text styles</a:t>
            </a:r>
          </a:p>
        </p:txBody>
      </p:sp>
      <p:sp>
        <p:nvSpPr>
          <p:cNvPr id="13" name="Text Placeholder 4">
            <a:extLst>
              <a:ext uri="{FF2B5EF4-FFF2-40B4-BE49-F238E27FC236}">
                <a16:creationId xmlns:a16="http://schemas.microsoft.com/office/drawing/2014/main" id="{7EC8F45C-BAFD-43A7-91EA-CF42FEBBAD8B}"/>
              </a:ext>
            </a:extLst>
          </p:cNvPr>
          <p:cNvSpPr>
            <a:spLocks noGrp="1"/>
          </p:cNvSpPr>
          <p:nvPr>
            <p:ph type="body" sz="quarter" idx="15"/>
          </p:nvPr>
        </p:nvSpPr>
        <p:spPr>
          <a:xfrm>
            <a:off x="696704" y="4040556"/>
            <a:ext cx="3096000" cy="1980832"/>
          </a:xfrm>
          <a:prstGeom prst="rect">
            <a:avLst/>
          </a:prstGeom>
        </p:spPr>
        <p:txBody>
          <a:bodyPr/>
          <a:lstStyle>
            <a:lvl1pPr marL="0" indent="0">
              <a:spcBef>
                <a:spcPts val="0"/>
              </a:spcBef>
              <a:buNone/>
              <a:defRPr sz="1400" b="0"/>
            </a:lvl1pPr>
            <a:lvl2pPr marL="182562" indent="0">
              <a:buNone/>
              <a:defRPr sz="1800" b="1"/>
            </a:lvl2pPr>
            <a:lvl3pPr marL="444500" indent="0">
              <a:buNone/>
              <a:defRPr sz="1800" b="1"/>
            </a:lvl3pPr>
            <a:lvl4pPr marL="715963" indent="0">
              <a:buNone/>
              <a:defRPr sz="1800" b="1"/>
            </a:lvl4pPr>
            <a:lvl5pPr marL="985838" indent="0">
              <a:buNone/>
              <a:defRPr sz="1800" b="1"/>
            </a:lvl5pPr>
          </a:lstStyle>
          <a:p>
            <a:pPr lvl="0"/>
            <a:r>
              <a:rPr lang="en-GB"/>
              <a:t>Click to edit Master text styles</a:t>
            </a:r>
          </a:p>
        </p:txBody>
      </p:sp>
      <p:sp>
        <p:nvSpPr>
          <p:cNvPr id="14" name="Text Placeholder 4">
            <a:extLst>
              <a:ext uri="{FF2B5EF4-FFF2-40B4-BE49-F238E27FC236}">
                <a16:creationId xmlns:a16="http://schemas.microsoft.com/office/drawing/2014/main" id="{0949FF6D-ECD5-4EF9-B93A-911AAE13ACE9}"/>
              </a:ext>
            </a:extLst>
          </p:cNvPr>
          <p:cNvSpPr>
            <a:spLocks noGrp="1"/>
          </p:cNvSpPr>
          <p:nvPr>
            <p:ph type="body" sz="quarter" idx="16"/>
          </p:nvPr>
        </p:nvSpPr>
        <p:spPr>
          <a:xfrm>
            <a:off x="8616575" y="3585598"/>
            <a:ext cx="3096000" cy="276999"/>
          </a:xfrm>
          <a:prstGeom prst="rect">
            <a:avLst/>
          </a:prstGeom>
        </p:spPr>
        <p:txBody>
          <a:bodyPr>
            <a:noAutofit/>
          </a:bodyPr>
          <a:lstStyle>
            <a:lvl1pPr marL="0" indent="0">
              <a:spcBef>
                <a:spcPts val="0"/>
              </a:spcBef>
              <a:buNone/>
              <a:defRPr sz="1800" b="0">
                <a:solidFill>
                  <a:schemeClr val="tx2"/>
                </a:solidFill>
                <a:latin typeface="+mj-lt"/>
              </a:defRPr>
            </a:lvl1pPr>
            <a:lvl2pPr marL="182562" indent="0">
              <a:buNone/>
              <a:defRPr sz="1800" b="1"/>
            </a:lvl2pPr>
            <a:lvl3pPr marL="444500" indent="0">
              <a:buNone/>
              <a:defRPr sz="1800" b="1"/>
            </a:lvl3pPr>
            <a:lvl4pPr marL="715963" indent="0">
              <a:buNone/>
              <a:defRPr sz="1800" b="1"/>
            </a:lvl4pPr>
            <a:lvl5pPr marL="985838" indent="0">
              <a:buNone/>
              <a:defRPr sz="1800" b="1"/>
            </a:lvl5pPr>
          </a:lstStyle>
          <a:p>
            <a:pPr lvl="0"/>
            <a:r>
              <a:rPr lang="en-GB"/>
              <a:t>Click to edit Master text styles</a:t>
            </a:r>
          </a:p>
        </p:txBody>
      </p:sp>
      <p:sp>
        <p:nvSpPr>
          <p:cNvPr id="15" name="Text Placeholder 4">
            <a:extLst>
              <a:ext uri="{FF2B5EF4-FFF2-40B4-BE49-F238E27FC236}">
                <a16:creationId xmlns:a16="http://schemas.microsoft.com/office/drawing/2014/main" id="{8255D96C-685D-4030-9E22-9140C31C4976}"/>
              </a:ext>
            </a:extLst>
          </p:cNvPr>
          <p:cNvSpPr>
            <a:spLocks noGrp="1"/>
          </p:cNvSpPr>
          <p:nvPr>
            <p:ph type="body" sz="quarter" idx="17"/>
          </p:nvPr>
        </p:nvSpPr>
        <p:spPr>
          <a:xfrm>
            <a:off x="8616575" y="4040556"/>
            <a:ext cx="3096000" cy="1980832"/>
          </a:xfrm>
          <a:prstGeom prst="rect">
            <a:avLst/>
          </a:prstGeom>
        </p:spPr>
        <p:txBody>
          <a:bodyPr/>
          <a:lstStyle>
            <a:lvl1pPr marL="0" indent="0">
              <a:spcBef>
                <a:spcPts val="0"/>
              </a:spcBef>
              <a:buNone/>
              <a:defRPr sz="1400" b="0"/>
            </a:lvl1pPr>
            <a:lvl2pPr marL="182562" indent="0">
              <a:buNone/>
              <a:defRPr sz="1800" b="1"/>
            </a:lvl2pPr>
            <a:lvl3pPr marL="444500" indent="0">
              <a:buNone/>
              <a:defRPr sz="1800" b="1"/>
            </a:lvl3pPr>
            <a:lvl4pPr marL="715963" indent="0">
              <a:buNone/>
              <a:defRPr sz="1800" b="1"/>
            </a:lvl4pPr>
            <a:lvl5pPr marL="985838" indent="0">
              <a:buNone/>
              <a:defRPr sz="1800" b="1"/>
            </a:lvl5pPr>
          </a:lstStyle>
          <a:p>
            <a:pPr lvl="0"/>
            <a:r>
              <a:rPr lang="en-GB"/>
              <a:t>Click to edit Master text styles</a:t>
            </a:r>
          </a:p>
        </p:txBody>
      </p:sp>
      <p:sp>
        <p:nvSpPr>
          <p:cNvPr id="16" name="Text Placeholder 4">
            <a:extLst>
              <a:ext uri="{FF2B5EF4-FFF2-40B4-BE49-F238E27FC236}">
                <a16:creationId xmlns:a16="http://schemas.microsoft.com/office/drawing/2014/main" id="{93CDDBB4-45F4-4435-8E51-B805CE8785C6}"/>
              </a:ext>
            </a:extLst>
          </p:cNvPr>
          <p:cNvSpPr>
            <a:spLocks noGrp="1"/>
          </p:cNvSpPr>
          <p:nvPr>
            <p:ph type="body" sz="quarter" idx="18"/>
          </p:nvPr>
        </p:nvSpPr>
        <p:spPr>
          <a:xfrm>
            <a:off x="4656639" y="3585598"/>
            <a:ext cx="3096000" cy="276999"/>
          </a:xfrm>
          <a:prstGeom prst="rect">
            <a:avLst/>
          </a:prstGeom>
        </p:spPr>
        <p:txBody>
          <a:bodyPr>
            <a:noAutofit/>
          </a:bodyPr>
          <a:lstStyle>
            <a:lvl1pPr marL="0" indent="0">
              <a:spcBef>
                <a:spcPts val="0"/>
              </a:spcBef>
              <a:buNone/>
              <a:defRPr sz="1800" b="0">
                <a:solidFill>
                  <a:schemeClr val="tx2"/>
                </a:solidFill>
                <a:latin typeface="+mj-lt"/>
              </a:defRPr>
            </a:lvl1pPr>
            <a:lvl2pPr marL="182562" indent="0">
              <a:buNone/>
              <a:defRPr sz="1800" b="1"/>
            </a:lvl2pPr>
            <a:lvl3pPr marL="444500" indent="0">
              <a:buNone/>
              <a:defRPr sz="1800" b="1"/>
            </a:lvl3pPr>
            <a:lvl4pPr marL="715963" indent="0">
              <a:buNone/>
              <a:defRPr sz="1800" b="1"/>
            </a:lvl4pPr>
            <a:lvl5pPr marL="985838" indent="0">
              <a:buNone/>
              <a:defRPr sz="1800" b="1"/>
            </a:lvl5pPr>
          </a:lstStyle>
          <a:p>
            <a:pPr lvl="0"/>
            <a:r>
              <a:rPr lang="en-GB"/>
              <a:t>Click to edit Master text styles</a:t>
            </a:r>
          </a:p>
        </p:txBody>
      </p:sp>
      <p:sp>
        <p:nvSpPr>
          <p:cNvPr id="17" name="Text Placeholder 4">
            <a:extLst>
              <a:ext uri="{FF2B5EF4-FFF2-40B4-BE49-F238E27FC236}">
                <a16:creationId xmlns:a16="http://schemas.microsoft.com/office/drawing/2014/main" id="{00068D67-3239-43C4-8B4E-1F698F876A9B}"/>
              </a:ext>
            </a:extLst>
          </p:cNvPr>
          <p:cNvSpPr>
            <a:spLocks noGrp="1"/>
          </p:cNvSpPr>
          <p:nvPr>
            <p:ph type="body" sz="quarter" idx="19"/>
          </p:nvPr>
        </p:nvSpPr>
        <p:spPr>
          <a:xfrm>
            <a:off x="4656639" y="4040556"/>
            <a:ext cx="3096000" cy="1980832"/>
          </a:xfrm>
          <a:prstGeom prst="rect">
            <a:avLst/>
          </a:prstGeom>
        </p:spPr>
        <p:txBody>
          <a:bodyPr/>
          <a:lstStyle>
            <a:lvl1pPr marL="0" indent="0">
              <a:spcBef>
                <a:spcPts val="0"/>
              </a:spcBef>
              <a:buNone/>
              <a:defRPr sz="1400" b="0"/>
            </a:lvl1pPr>
            <a:lvl2pPr marL="182562" indent="0">
              <a:buNone/>
              <a:defRPr sz="1800" b="1"/>
            </a:lvl2pPr>
            <a:lvl3pPr marL="444500" indent="0">
              <a:buNone/>
              <a:defRPr sz="1800" b="1"/>
            </a:lvl3pPr>
            <a:lvl4pPr marL="715963" indent="0">
              <a:buNone/>
              <a:defRPr sz="1800" b="1"/>
            </a:lvl4pPr>
            <a:lvl5pPr marL="985838" indent="0">
              <a:buNone/>
              <a:defRPr sz="1800" b="1"/>
            </a:lvl5pPr>
          </a:lstStyle>
          <a:p>
            <a:pPr lvl="0"/>
            <a:r>
              <a:rPr lang="en-GB"/>
              <a:t>Click to edit Master text styles</a:t>
            </a:r>
          </a:p>
        </p:txBody>
      </p:sp>
    </p:spTree>
    <p:extLst>
      <p:ext uri="{BB962C8B-B14F-4D97-AF65-F5344CB8AC3E}">
        <p14:creationId xmlns:p14="http://schemas.microsoft.com/office/powerpoint/2010/main" val="30972900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Small Image and Three Columns" preserve="1" userDrawn="1">
  <p:cSld name="Small Image and Three Columns">
    <p:spTree>
      <p:nvGrpSpPr>
        <p:cNvPr id="1" name=""/>
        <p:cNvGrpSpPr/>
        <p:nvPr/>
      </p:nvGrpSpPr>
      <p:grpSpPr>
        <a:xfrm>
          <a:off x="0" y="0"/>
          <a:ext cx="0" cy="0"/>
          <a:chOff x="0" y="0"/>
          <a:chExt cx="0" cy="0"/>
        </a:xfrm>
      </p:grpSpPr>
      <p:sp>
        <p:nvSpPr>
          <p:cNvPr id="10" name="Picture Placeholder 7">
            <a:extLst>
              <a:ext uri="{FF2B5EF4-FFF2-40B4-BE49-F238E27FC236}">
                <a16:creationId xmlns:a16="http://schemas.microsoft.com/office/drawing/2014/main" id="{2C9C7621-C294-4C5C-B63E-B212B4490F76}"/>
              </a:ext>
            </a:extLst>
          </p:cNvPr>
          <p:cNvSpPr>
            <a:spLocks noGrp="1"/>
          </p:cNvSpPr>
          <p:nvPr>
            <p:ph type="pic" sz="quarter" idx="13"/>
          </p:nvPr>
        </p:nvSpPr>
        <p:spPr bwMode="gray">
          <a:xfrm>
            <a:off x="0" y="0"/>
            <a:ext cx="12192000" cy="2521744"/>
          </a:xfrm>
          <a:prstGeom prst="rect">
            <a:avLst/>
          </a:prstGeom>
          <a:solidFill>
            <a:srgbClr val="D1DCD6"/>
          </a:solidFill>
        </p:spPr>
        <p:txBody>
          <a:bodyPr tIns="576000" anchor="ctr"/>
          <a:lstStyle>
            <a:lvl1pPr algn="ctr">
              <a:buFontTx/>
              <a:buNone/>
              <a:defRPr sz="1200">
                <a:solidFill>
                  <a:srgbClr val="A8BAB2"/>
                </a:solidFill>
                <a:latin typeface="SwissReSans" pitchFamily="34" charset="0"/>
              </a:defRPr>
            </a:lvl1pPr>
          </a:lstStyle>
          <a:p>
            <a:r>
              <a:rPr lang="en-GB"/>
              <a:t>Click icon to add picture</a:t>
            </a:r>
          </a:p>
        </p:txBody>
      </p:sp>
      <p:sp>
        <p:nvSpPr>
          <p:cNvPr id="6" name="Date Placeholder 5"/>
          <p:cNvSpPr>
            <a:spLocks noGrp="1"/>
          </p:cNvSpPr>
          <p:nvPr>
            <p:ph type="dt" sz="half" idx="10"/>
          </p:nvPr>
        </p:nvSpPr>
        <p:spPr/>
        <p:txBody>
          <a:bodyPr/>
          <a:lstStyle/>
          <a:p>
            <a:endParaRPr lang="en-GB"/>
          </a:p>
        </p:txBody>
      </p:sp>
      <p:sp>
        <p:nvSpPr>
          <p:cNvPr id="7" name="Footer Placeholder 6"/>
          <p:cNvSpPr>
            <a:spLocks noGrp="1"/>
          </p:cNvSpPr>
          <p:nvPr>
            <p:ph type="ftr" sz="quarter" idx="11"/>
          </p:nvPr>
        </p:nvSpPr>
        <p:spPr/>
        <p:txBody>
          <a:bodyPr/>
          <a:lstStyle/>
          <a:p>
            <a:endParaRPr lang="en-GB"/>
          </a:p>
        </p:txBody>
      </p:sp>
      <p:sp>
        <p:nvSpPr>
          <p:cNvPr id="8" name="Slide Number Placeholder 7"/>
          <p:cNvSpPr>
            <a:spLocks noGrp="1"/>
          </p:cNvSpPr>
          <p:nvPr>
            <p:ph type="sldNum" sz="quarter" idx="12"/>
            <p:custDataLst>
              <p:tags r:id="rId2"/>
            </p:custDataLst>
          </p:nvPr>
        </p:nvSpPr>
        <p:spPr/>
        <p:txBody>
          <a:bodyPr/>
          <a:lstStyle/>
          <a:p>
            <a:fld id="{5E4D2043-7E31-4A53-BD33-72A88E682172}" type="slidenum">
              <a:rPr lang="en-GB" smtClean="0"/>
              <a:pPr/>
              <a:t>‹#›</a:t>
            </a:fld>
            <a:endParaRPr lang="en-GB"/>
          </a:p>
        </p:txBody>
      </p:sp>
      <p:sp>
        <p:nvSpPr>
          <p:cNvPr id="9" name="Title 8"/>
          <p:cNvSpPr>
            <a:spLocks noGrp="1"/>
          </p:cNvSpPr>
          <p:nvPr>
            <p:ph type="title"/>
          </p:nvPr>
        </p:nvSpPr>
        <p:spPr/>
        <p:txBody>
          <a:bodyPr/>
          <a:lstStyle>
            <a:lvl1pPr>
              <a:defRPr>
                <a:solidFill>
                  <a:srgbClr val="FFFFFF"/>
                </a:solidFill>
              </a:defRPr>
            </a:lvl1pPr>
          </a:lstStyle>
          <a:p>
            <a:r>
              <a:rPr lang="en-GB"/>
              <a:t>Click to edit Master title style</a:t>
            </a:r>
          </a:p>
        </p:txBody>
      </p:sp>
      <p:sp>
        <p:nvSpPr>
          <p:cNvPr id="5" name="Text Placeholder 4">
            <a:extLst>
              <a:ext uri="{FF2B5EF4-FFF2-40B4-BE49-F238E27FC236}">
                <a16:creationId xmlns:a16="http://schemas.microsoft.com/office/drawing/2014/main" id="{C20B8947-327C-427F-B775-4F62AC4C7113}"/>
              </a:ext>
            </a:extLst>
          </p:cNvPr>
          <p:cNvSpPr>
            <a:spLocks noGrp="1"/>
          </p:cNvSpPr>
          <p:nvPr>
            <p:ph type="body" sz="quarter" idx="14"/>
          </p:nvPr>
        </p:nvSpPr>
        <p:spPr>
          <a:xfrm>
            <a:off x="696704" y="2972473"/>
            <a:ext cx="3096000" cy="369332"/>
          </a:xfrm>
          <a:prstGeom prst="rect">
            <a:avLst/>
          </a:prstGeom>
        </p:spPr>
        <p:txBody>
          <a:bodyPr>
            <a:noAutofit/>
          </a:bodyPr>
          <a:lstStyle>
            <a:lvl1pPr marL="0" indent="0">
              <a:spcBef>
                <a:spcPts val="0"/>
              </a:spcBef>
              <a:buNone/>
              <a:defRPr sz="2400" b="0">
                <a:solidFill>
                  <a:schemeClr val="tx2"/>
                </a:solidFill>
                <a:latin typeface="+mj-lt"/>
              </a:defRPr>
            </a:lvl1pPr>
            <a:lvl2pPr marL="182562" indent="0">
              <a:buNone/>
              <a:defRPr sz="1800" b="1"/>
            </a:lvl2pPr>
            <a:lvl3pPr marL="444500" indent="0">
              <a:buNone/>
              <a:defRPr sz="1800" b="1"/>
            </a:lvl3pPr>
            <a:lvl4pPr marL="715963" indent="0">
              <a:buNone/>
              <a:defRPr sz="1800" b="1"/>
            </a:lvl4pPr>
            <a:lvl5pPr marL="985838" indent="0">
              <a:buNone/>
              <a:defRPr sz="1800" b="1"/>
            </a:lvl5pPr>
          </a:lstStyle>
          <a:p>
            <a:pPr lvl="0"/>
            <a:r>
              <a:rPr lang="en-GB"/>
              <a:t>Click to edit Master text styles</a:t>
            </a:r>
          </a:p>
        </p:txBody>
      </p:sp>
      <p:sp>
        <p:nvSpPr>
          <p:cNvPr id="13" name="Text Placeholder 4">
            <a:extLst>
              <a:ext uri="{FF2B5EF4-FFF2-40B4-BE49-F238E27FC236}">
                <a16:creationId xmlns:a16="http://schemas.microsoft.com/office/drawing/2014/main" id="{7EC8F45C-BAFD-43A7-91EA-CF42FEBBAD8B}"/>
              </a:ext>
            </a:extLst>
          </p:cNvPr>
          <p:cNvSpPr>
            <a:spLocks noGrp="1"/>
          </p:cNvSpPr>
          <p:nvPr>
            <p:ph type="body" sz="quarter" idx="15"/>
          </p:nvPr>
        </p:nvSpPr>
        <p:spPr>
          <a:xfrm>
            <a:off x="696704" y="3429000"/>
            <a:ext cx="3096000" cy="2592388"/>
          </a:xfrm>
          <a:prstGeom prst="rect">
            <a:avLst/>
          </a:prstGeom>
        </p:spPr>
        <p:txBody>
          <a:bodyPr/>
          <a:lstStyle>
            <a:lvl1pPr marL="0" indent="0">
              <a:spcBef>
                <a:spcPts val="0"/>
              </a:spcBef>
              <a:buNone/>
              <a:defRPr sz="1400" b="0"/>
            </a:lvl1pPr>
            <a:lvl2pPr marL="182562" indent="0">
              <a:buNone/>
              <a:defRPr sz="1800" b="1"/>
            </a:lvl2pPr>
            <a:lvl3pPr marL="444500" indent="0">
              <a:buNone/>
              <a:defRPr sz="1800" b="1"/>
            </a:lvl3pPr>
            <a:lvl4pPr marL="715963" indent="0">
              <a:buNone/>
              <a:defRPr sz="1800" b="1"/>
            </a:lvl4pPr>
            <a:lvl5pPr marL="985838" indent="0">
              <a:buNone/>
              <a:defRPr sz="1800" b="1"/>
            </a:lvl5pPr>
          </a:lstStyle>
          <a:p>
            <a:pPr lvl="0"/>
            <a:r>
              <a:rPr lang="en-GB"/>
              <a:t>Click to edit Master text styles</a:t>
            </a:r>
          </a:p>
        </p:txBody>
      </p:sp>
      <p:sp>
        <p:nvSpPr>
          <p:cNvPr id="14" name="Text Placeholder 4">
            <a:extLst>
              <a:ext uri="{FF2B5EF4-FFF2-40B4-BE49-F238E27FC236}">
                <a16:creationId xmlns:a16="http://schemas.microsoft.com/office/drawing/2014/main" id="{0949FF6D-ECD5-4EF9-B93A-911AAE13ACE9}"/>
              </a:ext>
            </a:extLst>
          </p:cNvPr>
          <p:cNvSpPr>
            <a:spLocks noGrp="1"/>
          </p:cNvSpPr>
          <p:nvPr>
            <p:ph type="body" sz="quarter" idx="16"/>
          </p:nvPr>
        </p:nvSpPr>
        <p:spPr>
          <a:xfrm>
            <a:off x="8616279" y="2972473"/>
            <a:ext cx="3096000" cy="369332"/>
          </a:xfrm>
          <a:prstGeom prst="rect">
            <a:avLst/>
          </a:prstGeom>
        </p:spPr>
        <p:txBody>
          <a:bodyPr>
            <a:noAutofit/>
          </a:bodyPr>
          <a:lstStyle>
            <a:lvl1pPr marL="0" indent="0">
              <a:spcBef>
                <a:spcPts val="0"/>
              </a:spcBef>
              <a:buNone/>
              <a:defRPr sz="2400" b="0">
                <a:solidFill>
                  <a:schemeClr val="tx2"/>
                </a:solidFill>
                <a:latin typeface="+mj-lt"/>
              </a:defRPr>
            </a:lvl1pPr>
            <a:lvl2pPr marL="182562" indent="0">
              <a:buNone/>
              <a:defRPr sz="1800" b="1"/>
            </a:lvl2pPr>
            <a:lvl3pPr marL="444500" indent="0">
              <a:buNone/>
              <a:defRPr sz="1800" b="1"/>
            </a:lvl3pPr>
            <a:lvl4pPr marL="715963" indent="0">
              <a:buNone/>
              <a:defRPr sz="1800" b="1"/>
            </a:lvl4pPr>
            <a:lvl5pPr marL="985838" indent="0">
              <a:buNone/>
              <a:defRPr sz="1800" b="1"/>
            </a:lvl5pPr>
          </a:lstStyle>
          <a:p>
            <a:pPr lvl="0"/>
            <a:r>
              <a:rPr lang="en-GB"/>
              <a:t>Click to edit Master text styles</a:t>
            </a:r>
          </a:p>
        </p:txBody>
      </p:sp>
      <p:sp>
        <p:nvSpPr>
          <p:cNvPr id="15" name="Text Placeholder 4">
            <a:extLst>
              <a:ext uri="{FF2B5EF4-FFF2-40B4-BE49-F238E27FC236}">
                <a16:creationId xmlns:a16="http://schemas.microsoft.com/office/drawing/2014/main" id="{8255D96C-685D-4030-9E22-9140C31C4976}"/>
              </a:ext>
            </a:extLst>
          </p:cNvPr>
          <p:cNvSpPr>
            <a:spLocks noGrp="1"/>
          </p:cNvSpPr>
          <p:nvPr>
            <p:ph type="body" sz="quarter" idx="17"/>
          </p:nvPr>
        </p:nvSpPr>
        <p:spPr>
          <a:xfrm>
            <a:off x="8616279" y="3429000"/>
            <a:ext cx="3096000" cy="2592388"/>
          </a:xfrm>
          <a:prstGeom prst="rect">
            <a:avLst/>
          </a:prstGeom>
        </p:spPr>
        <p:txBody>
          <a:bodyPr/>
          <a:lstStyle>
            <a:lvl1pPr marL="0" indent="0">
              <a:spcBef>
                <a:spcPts val="0"/>
              </a:spcBef>
              <a:buNone/>
              <a:defRPr sz="1400" b="0"/>
            </a:lvl1pPr>
            <a:lvl2pPr marL="182562" indent="0">
              <a:buNone/>
              <a:defRPr sz="1800" b="1"/>
            </a:lvl2pPr>
            <a:lvl3pPr marL="444500" indent="0">
              <a:buNone/>
              <a:defRPr sz="1800" b="1"/>
            </a:lvl3pPr>
            <a:lvl4pPr marL="715963" indent="0">
              <a:buNone/>
              <a:defRPr sz="1800" b="1"/>
            </a:lvl4pPr>
            <a:lvl5pPr marL="985838" indent="0">
              <a:buNone/>
              <a:defRPr sz="1800" b="1"/>
            </a:lvl5pPr>
          </a:lstStyle>
          <a:p>
            <a:pPr lvl="0"/>
            <a:r>
              <a:rPr lang="en-GB"/>
              <a:t>Click to edit Master text styles</a:t>
            </a:r>
          </a:p>
        </p:txBody>
      </p:sp>
      <p:sp>
        <p:nvSpPr>
          <p:cNvPr id="16" name="Text Placeholder 4">
            <a:extLst>
              <a:ext uri="{FF2B5EF4-FFF2-40B4-BE49-F238E27FC236}">
                <a16:creationId xmlns:a16="http://schemas.microsoft.com/office/drawing/2014/main" id="{93CDDBB4-45F4-4435-8E51-B805CE8785C6}"/>
              </a:ext>
            </a:extLst>
          </p:cNvPr>
          <p:cNvSpPr>
            <a:spLocks noGrp="1"/>
          </p:cNvSpPr>
          <p:nvPr>
            <p:ph type="body" sz="quarter" idx="18"/>
          </p:nvPr>
        </p:nvSpPr>
        <p:spPr>
          <a:xfrm>
            <a:off x="4656492" y="2972473"/>
            <a:ext cx="3096000" cy="369332"/>
          </a:xfrm>
          <a:prstGeom prst="rect">
            <a:avLst/>
          </a:prstGeom>
        </p:spPr>
        <p:txBody>
          <a:bodyPr>
            <a:noAutofit/>
          </a:bodyPr>
          <a:lstStyle>
            <a:lvl1pPr marL="0" indent="0">
              <a:spcBef>
                <a:spcPts val="0"/>
              </a:spcBef>
              <a:buNone/>
              <a:defRPr sz="2400" b="0">
                <a:solidFill>
                  <a:schemeClr val="tx2"/>
                </a:solidFill>
                <a:latin typeface="+mj-lt"/>
              </a:defRPr>
            </a:lvl1pPr>
            <a:lvl2pPr marL="182562" indent="0">
              <a:buNone/>
              <a:defRPr sz="1800" b="1"/>
            </a:lvl2pPr>
            <a:lvl3pPr marL="444500" indent="0">
              <a:buNone/>
              <a:defRPr sz="1800" b="1"/>
            </a:lvl3pPr>
            <a:lvl4pPr marL="715963" indent="0">
              <a:buNone/>
              <a:defRPr sz="1800" b="1"/>
            </a:lvl4pPr>
            <a:lvl5pPr marL="985838" indent="0">
              <a:buNone/>
              <a:defRPr sz="1800" b="1"/>
            </a:lvl5pPr>
          </a:lstStyle>
          <a:p>
            <a:pPr lvl="0"/>
            <a:r>
              <a:rPr lang="en-GB"/>
              <a:t>Click to edit Master text styles</a:t>
            </a:r>
          </a:p>
        </p:txBody>
      </p:sp>
      <p:sp>
        <p:nvSpPr>
          <p:cNvPr id="17" name="Text Placeholder 4">
            <a:extLst>
              <a:ext uri="{FF2B5EF4-FFF2-40B4-BE49-F238E27FC236}">
                <a16:creationId xmlns:a16="http://schemas.microsoft.com/office/drawing/2014/main" id="{00068D67-3239-43C4-8B4E-1F698F876A9B}"/>
              </a:ext>
            </a:extLst>
          </p:cNvPr>
          <p:cNvSpPr>
            <a:spLocks noGrp="1"/>
          </p:cNvSpPr>
          <p:nvPr>
            <p:ph type="body" sz="quarter" idx="19"/>
          </p:nvPr>
        </p:nvSpPr>
        <p:spPr>
          <a:xfrm>
            <a:off x="4656492" y="3429000"/>
            <a:ext cx="3096000" cy="2592388"/>
          </a:xfrm>
          <a:prstGeom prst="rect">
            <a:avLst/>
          </a:prstGeom>
        </p:spPr>
        <p:txBody>
          <a:bodyPr/>
          <a:lstStyle>
            <a:lvl1pPr marL="0" indent="0">
              <a:spcBef>
                <a:spcPts val="0"/>
              </a:spcBef>
              <a:buNone/>
              <a:defRPr sz="1400" b="0"/>
            </a:lvl1pPr>
            <a:lvl2pPr marL="182562" indent="0">
              <a:buNone/>
              <a:defRPr sz="1800" b="1"/>
            </a:lvl2pPr>
            <a:lvl3pPr marL="444500" indent="0">
              <a:buNone/>
              <a:defRPr sz="1800" b="1"/>
            </a:lvl3pPr>
            <a:lvl4pPr marL="715963" indent="0">
              <a:buNone/>
              <a:defRPr sz="1800" b="1"/>
            </a:lvl4pPr>
            <a:lvl5pPr marL="985838" indent="0">
              <a:buNone/>
              <a:defRPr sz="1800" b="1"/>
            </a:lvl5pPr>
          </a:lstStyle>
          <a:p>
            <a:pPr lvl="0"/>
            <a:r>
              <a:rPr lang="en-GB"/>
              <a:t>Click to edit Master text styles</a:t>
            </a:r>
          </a:p>
        </p:txBody>
      </p:sp>
    </p:spTree>
    <p:extLst>
      <p:ext uri="{BB962C8B-B14F-4D97-AF65-F5344CB8AC3E}">
        <p14:creationId xmlns:p14="http://schemas.microsoft.com/office/powerpoint/2010/main" val="124502485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Case Study" preserve="1" userDrawn="1">
  <p:cSld name="Case Stud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5A4DEE0-C41B-4076-8B94-57B0E7907B17}"/>
              </a:ext>
            </a:extLst>
          </p:cNvPr>
          <p:cNvSpPr/>
          <p:nvPr userDrawn="1"/>
        </p:nvSpPr>
        <p:spPr bwMode="gray">
          <a:xfrm>
            <a:off x="0" y="0"/>
            <a:ext cx="6102350" cy="6858000"/>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err="1">
              <a:latin typeface="SwissReSans" pitchFamily="34" charset="0"/>
            </a:endParaRPr>
          </a:p>
        </p:txBody>
      </p:sp>
      <p:sp>
        <p:nvSpPr>
          <p:cNvPr id="12" name="Picture Placeholder 7"/>
          <p:cNvSpPr>
            <a:spLocks noGrp="1"/>
          </p:cNvSpPr>
          <p:nvPr>
            <p:ph type="pic" sz="quarter" idx="13" hasCustomPrompt="1"/>
          </p:nvPr>
        </p:nvSpPr>
        <p:spPr bwMode="gray">
          <a:xfrm>
            <a:off x="6102350" y="0"/>
            <a:ext cx="6089650" cy="6858000"/>
          </a:xfrm>
          <a:prstGeom prst="rect">
            <a:avLst/>
          </a:prstGeom>
        </p:spPr>
        <p:txBody>
          <a:bodyPr lIns="0" tIns="1152000" anchor="ctr"/>
          <a:lstStyle>
            <a:lvl1pPr algn="ctr">
              <a:spcBef>
                <a:spcPts val="0"/>
              </a:spcBef>
              <a:buFontTx/>
              <a:buNone/>
              <a:defRPr sz="1200">
                <a:solidFill>
                  <a:srgbClr val="A8BAB2"/>
                </a:solidFill>
                <a:latin typeface="SwissReSans" pitchFamily="34" charset="0"/>
              </a:defRPr>
            </a:lvl1pPr>
          </a:lstStyle>
          <a:p>
            <a:r>
              <a:rPr lang="en-GB" noProof="1"/>
              <a:t>Click to browse for an own image or </a:t>
            </a:r>
            <a:br>
              <a:rPr lang="en-GB" noProof="1"/>
            </a:br>
            <a:r>
              <a:rPr lang="en-GB" noProof="1"/>
              <a:t>select one from the Swiss Re menu.</a:t>
            </a:r>
            <a:br>
              <a:rPr lang="en-GB" noProof="1"/>
            </a:br>
            <a:r>
              <a:rPr lang="en-GB" noProof="1"/>
              <a:t>Be careful to avoid an image that clashes</a:t>
            </a:r>
            <a:br>
              <a:rPr lang="en-GB" noProof="1"/>
            </a:br>
            <a:r>
              <a:rPr lang="en-GB" noProof="1"/>
              <a:t>with the gradient colour.</a:t>
            </a:r>
          </a:p>
        </p:txBody>
      </p:sp>
      <p:sp>
        <p:nvSpPr>
          <p:cNvPr id="8" name="Title 7"/>
          <p:cNvSpPr>
            <a:spLocks noGrp="1"/>
          </p:cNvSpPr>
          <p:nvPr>
            <p:ph type="title"/>
          </p:nvPr>
        </p:nvSpPr>
        <p:spPr bwMode="gray">
          <a:xfrm>
            <a:off x="695325" y="692151"/>
            <a:ext cx="4920621" cy="215444"/>
          </a:xfrm>
        </p:spPr>
        <p:txBody>
          <a:bodyPr/>
          <a:lstStyle>
            <a:lvl1pPr>
              <a:lnSpc>
                <a:spcPct val="100000"/>
              </a:lnSpc>
              <a:defRPr sz="1400">
                <a:solidFill>
                  <a:schemeClr val="bg1"/>
                </a:solidFill>
                <a:latin typeface="+mn-lt"/>
              </a:defRPr>
            </a:lvl1pPr>
          </a:lstStyle>
          <a:p>
            <a:r>
              <a:rPr lang="en-GB"/>
              <a:t>Click to edit Master title style</a:t>
            </a:r>
          </a:p>
        </p:txBody>
      </p:sp>
      <p:sp>
        <p:nvSpPr>
          <p:cNvPr id="9" name="Date Placeholder 8"/>
          <p:cNvSpPr>
            <a:spLocks noGrp="1"/>
          </p:cNvSpPr>
          <p:nvPr>
            <p:ph type="dt" sz="half" idx="10"/>
          </p:nvPr>
        </p:nvSpPr>
        <p:spPr/>
        <p:txBody>
          <a:bodyPr/>
          <a:lstStyle/>
          <a:p>
            <a:endParaRPr lang="en-GB"/>
          </a:p>
        </p:txBody>
      </p:sp>
      <p:sp>
        <p:nvSpPr>
          <p:cNvPr id="10" name="Footer Placeholder 9"/>
          <p:cNvSpPr>
            <a:spLocks noGrp="1"/>
          </p:cNvSpPr>
          <p:nvPr>
            <p:ph type="ftr" sz="quarter" idx="11"/>
          </p:nvPr>
        </p:nvSpPr>
        <p:spPr/>
        <p:txBody>
          <a:bodyPr/>
          <a:lstStyle/>
          <a:p>
            <a:endParaRPr lang="en-GB"/>
          </a:p>
        </p:txBody>
      </p:sp>
      <p:sp>
        <p:nvSpPr>
          <p:cNvPr id="11" name="Slide Number Placeholder 10"/>
          <p:cNvSpPr>
            <a:spLocks noGrp="1"/>
          </p:cNvSpPr>
          <p:nvPr>
            <p:ph type="sldNum" sz="quarter" idx="12"/>
            <p:custDataLst>
              <p:tags r:id="rId2"/>
            </p:custDataLst>
          </p:nvPr>
        </p:nvSpPr>
        <p:spPr/>
        <p:txBody>
          <a:bodyPr/>
          <a:lstStyle>
            <a:lvl1pPr>
              <a:defRPr>
                <a:solidFill>
                  <a:schemeClr val="bg1"/>
                </a:solidFill>
              </a:defRPr>
            </a:lvl1pPr>
          </a:lstStyle>
          <a:p>
            <a:fld id="{5E4D2043-7E31-4A53-BD33-72A88E682172}" type="slidenum">
              <a:rPr lang="en-GB" smtClean="0"/>
              <a:pPr/>
              <a:t>‹#›</a:t>
            </a:fld>
            <a:endParaRPr lang="en-GB"/>
          </a:p>
        </p:txBody>
      </p:sp>
      <p:sp>
        <p:nvSpPr>
          <p:cNvPr id="4" name="Text Placeholder 3">
            <a:extLst>
              <a:ext uri="{FF2B5EF4-FFF2-40B4-BE49-F238E27FC236}">
                <a16:creationId xmlns:a16="http://schemas.microsoft.com/office/drawing/2014/main" id="{5E2C90A8-D632-4D32-AA86-6231D6EA8ACF}"/>
              </a:ext>
            </a:extLst>
          </p:cNvPr>
          <p:cNvSpPr>
            <a:spLocks noGrp="1"/>
          </p:cNvSpPr>
          <p:nvPr>
            <p:ph type="body" sz="quarter" idx="14"/>
          </p:nvPr>
        </p:nvSpPr>
        <p:spPr bwMode="gray">
          <a:xfrm>
            <a:off x="709614" y="3223286"/>
            <a:ext cx="4906332" cy="2950584"/>
          </a:xfrm>
          <a:prstGeom prst="rect">
            <a:avLst/>
          </a:prstGeom>
        </p:spPr>
        <p:txBody>
          <a:bodyPr/>
          <a:lstStyle>
            <a:lvl1pPr>
              <a:defRPr sz="1250">
                <a:solidFill>
                  <a:srgbClr val="FFFFFF"/>
                </a:solidFill>
              </a:defRPr>
            </a:lvl1pPr>
            <a:lvl2pPr>
              <a:defRPr sz="1100">
                <a:solidFill>
                  <a:srgbClr val="FFFFFF"/>
                </a:solidFill>
              </a:defRPr>
            </a:lvl2pPr>
            <a:lvl3pPr>
              <a:defRPr sz="1100">
                <a:solidFill>
                  <a:srgbClr val="FFFFFF"/>
                </a:solidFill>
              </a:defRPr>
            </a:lvl3pPr>
            <a:lvl4pPr>
              <a:defRPr sz="1100">
                <a:solidFill>
                  <a:srgbClr val="FFFFFF"/>
                </a:solidFill>
              </a:defRPr>
            </a:lvl4pPr>
            <a:lvl5pPr>
              <a:defRPr sz="1100">
                <a:solidFill>
                  <a:srgbClr val="FFFFFF"/>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7" name="Text Placeholder 14">
            <a:extLst>
              <a:ext uri="{FF2B5EF4-FFF2-40B4-BE49-F238E27FC236}">
                <a16:creationId xmlns:a16="http://schemas.microsoft.com/office/drawing/2014/main" id="{07F4A93B-C97E-46A8-BDDB-78DA9FE90924}"/>
              </a:ext>
            </a:extLst>
          </p:cNvPr>
          <p:cNvSpPr>
            <a:spLocks noGrp="1"/>
          </p:cNvSpPr>
          <p:nvPr>
            <p:ph type="body" sz="quarter" idx="17"/>
          </p:nvPr>
        </p:nvSpPr>
        <p:spPr>
          <a:xfrm>
            <a:off x="709614" y="1354676"/>
            <a:ext cx="4906332" cy="1645199"/>
          </a:xfrm>
          <a:prstGeom prst="rect">
            <a:avLst/>
          </a:prstGeom>
        </p:spPr>
        <p:txBody>
          <a:bodyPr>
            <a:noAutofit/>
          </a:bodyPr>
          <a:lstStyle>
            <a:lvl1pPr marL="0" indent="0">
              <a:spcBef>
                <a:spcPts val="0"/>
              </a:spcBef>
              <a:spcAft>
                <a:spcPts val="1000"/>
              </a:spcAft>
              <a:buNone/>
              <a:defRPr sz="1400">
                <a:solidFill>
                  <a:schemeClr val="bg1"/>
                </a:solidFill>
              </a:defRPr>
            </a:lvl1pPr>
            <a:lvl2pPr marL="0" indent="0">
              <a:lnSpc>
                <a:spcPct val="80000"/>
              </a:lnSpc>
              <a:spcBef>
                <a:spcPts val="0"/>
              </a:spcBef>
              <a:buNone/>
              <a:defRPr sz="3650">
                <a:solidFill>
                  <a:schemeClr val="bg1"/>
                </a:solidFill>
                <a:latin typeface="+mj-lt"/>
              </a:defRPr>
            </a:lvl2pPr>
            <a:lvl3pPr marL="0" indent="0">
              <a:lnSpc>
                <a:spcPts val="4120"/>
              </a:lnSpc>
              <a:spcBef>
                <a:spcPts val="0"/>
              </a:spcBef>
              <a:buNone/>
              <a:defRPr sz="3650">
                <a:solidFill>
                  <a:schemeClr val="bg1"/>
                </a:solidFill>
                <a:latin typeface="+mj-lt"/>
              </a:defRPr>
            </a:lvl3pPr>
            <a:lvl4pPr marL="0" indent="0">
              <a:lnSpc>
                <a:spcPts val="4120"/>
              </a:lnSpc>
              <a:spcBef>
                <a:spcPts val="0"/>
              </a:spcBef>
              <a:buNone/>
              <a:defRPr sz="3650">
                <a:solidFill>
                  <a:schemeClr val="bg1"/>
                </a:solidFill>
                <a:latin typeface="+mj-lt"/>
              </a:defRPr>
            </a:lvl4pPr>
            <a:lvl5pPr>
              <a:defRPr sz="1000">
                <a:solidFill>
                  <a:schemeClr val="bg1"/>
                </a:solidFill>
              </a:defRPr>
            </a:lvl5pPr>
          </a:lstStyle>
          <a:p>
            <a:pPr lvl="0"/>
            <a:r>
              <a:rPr lang="en-GB"/>
              <a:t>Click to edit Master text styles</a:t>
            </a:r>
          </a:p>
        </p:txBody>
      </p:sp>
      <p:pic>
        <p:nvPicPr>
          <p:cNvPr id="3" name="Picture 2">
            <a:extLst>
              <a:ext uri="{FF2B5EF4-FFF2-40B4-BE49-F238E27FC236}">
                <a16:creationId xmlns:a16="http://schemas.microsoft.com/office/drawing/2014/main" id="{08CF9423-FE42-4976-A569-2269FAE99B4E}"/>
              </a:ext>
            </a:extLst>
          </p:cNvPr>
          <p:cNvPicPr>
            <a:picLocks noChangeAspect="1"/>
          </p:cNvPicPr>
          <p:nvPr userDrawn="1">
            <p:custDataLst>
              <p:tags r:id="rId3"/>
            </p:custDataLst>
          </p:nvPr>
        </p:nvPicPr>
        <p:blipFill>
          <a:blip r:embed="rId5" cstate="print">
            <a:extLst>
              <a:ext uri="{28A0092B-C50C-407E-A947-70E740481C1C}">
                <a14:useLocalDpi xmlns:a14="http://schemas.microsoft.com/office/drawing/2010/main" val="0"/>
              </a:ext>
            </a:extLst>
          </a:blip>
          <a:stretch>
            <a:fillRect/>
          </a:stretch>
        </p:blipFill>
        <p:spPr bwMode="gray">
          <a:xfrm>
            <a:off x="401751" y="6294506"/>
            <a:ext cx="1578228" cy="355228"/>
          </a:xfrm>
          <a:prstGeom prst="rect">
            <a:avLst/>
          </a:prstGeom>
        </p:spPr>
      </p:pic>
    </p:spTree>
    <p:extLst>
      <p:ext uri="{BB962C8B-B14F-4D97-AF65-F5344CB8AC3E}">
        <p14:creationId xmlns:p14="http://schemas.microsoft.com/office/powerpoint/2010/main" val="38661302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Case Study with Image" preserve="1" userDrawn="1">
  <p:cSld name="Case Study with Image">
    <p:spTree>
      <p:nvGrpSpPr>
        <p:cNvPr id="1" name=""/>
        <p:cNvGrpSpPr/>
        <p:nvPr/>
      </p:nvGrpSpPr>
      <p:grpSpPr>
        <a:xfrm>
          <a:off x="0" y="0"/>
          <a:ext cx="0" cy="0"/>
          <a:chOff x="0" y="0"/>
          <a:chExt cx="0" cy="0"/>
        </a:xfrm>
      </p:grpSpPr>
      <p:sp>
        <p:nvSpPr>
          <p:cNvPr id="15" name="Picture Placeholder 7">
            <a:extLst>
              <a:ext uri="{FF2B5EF4-FFF2-40B4-BE49-F238E27FC236}">
                <a16:creationId xmlns:a16="http://schemas.microsoft.com/office/drawing/2014/main" id="{C59F06C6-F232-4241-B3CB-7228B6886AC0}"/>
              </a:ext>
            </a:extLst>
          </p:cNvPr>
          <p:cNvSpPr>
            <a:spLocks noGrp="1"/>
          </p:cNvSpPr>
          <p:nvPr>
            <p:ph type="pic" sz="quarter" idx="13" hasCustomPrompt="1"/>
          </p:nvPr>
        </p:nvSpPr>
        <p:spPr bwMode="gray">
          <a:xfrm>
            <a:off x="0" y="0"/>
            <a:ext cx="12192000" cy="6858000"/>
          </a:xfrm>
          <a:prstGeom prst="rect">
            <a:avLst/>
          </a:prstGeom>
          <a:solidFill>
            <a:schemeClr val="accent4"/>
          </a:solidFill>
        </p:spPr>
        <p:txBody>
          <a:bodyPr lIns="0" tIns="1152000" anchor="ctr"/>
          <a:lstStyle>
            <a:lvl1pPr algn="ctr">
              <a:spcBef>
                <a:spcPts val="0"/>
              </a:spcBef>
              <a:buFontTx/>
              <a:buNone/>
              <a:defRPr sz="1200">
                <a:solidFill>
                  <a:srgbClr val="A8BAB2"/>
                </a:solidFill>
                <a:latin typeface="SwissReSans" pitchFamily="34" charset="0"/>
              </a:defRPr>
            </a:lvl1pPr>
          </a:lstStyle>
          <a:p>
            <a:r>
              <a:rPr lang="en-GB" noProof="1"/>
              <a:t>Click to browse for an own image or </a:t>
            </a:r>
            <a:br>
              <a:rPr lang="en-GB" noProof="1"/>
            </a:br>
            <a:r>
              <a:rPr lang="en-GB" noProof="1"/>
              <a:t>select one from the Swiss Re menu.</a:t>
            </a:r>
            <a:br>
              <a:rPr lang="en-GB" noProof="1"/>
            </a:br>
            <a:r>
              <a:rPr lang="en-GB" noProof="1"/>
              <a:t>Be careful to avoid an image that clashes</a:t>
            </a:r>
            <a:br>
              <a:rPr lang="en-GB" noProof="1"/>
            </a:br>
            <a:r>
              <a:rPr lang="en-GB" noProof="1"/>
              <a:t>with the gradient colour.</a:t>
            </a:r>
          </a:p>
        </p:txBody>
      </p:sp>
      <p:sp>
        <p:nvSpPr>
          <p:cNvPr id="8" name="Title 7"/>
          <p:cNvSpPr>
            <a:spLocks noGrp="1"/>
          </p:cNvSpPr>
          <p:nvPr>
            <p:ph type="title"/>
          </p:nvPr>
        </p:nvSpPr>
        <p:spPr bwMode="gray">
          <a:xfrm>
            <a:off x="695325" y="692151"/>
            <a:ext cx="4920621" cy="215444"/>
          </a:xfrm>
        </p:spPr>
        <p:txBody>
          <a:bodyPr/>
          <a:lstStyle>
            <a:lvl1pPr>
              <a:lnSpc>
                <a:spcPct val="100000"/>
              </a:lnSpc>
              <a:defRPr sz="1400">
                <a:solidFill>
                  <a:schemeClr val="bg1"/>
                </a:solidFill>
                <a:latin typeface="+mn-lt"/>
              </a:defRPr>
            </a:lvl1pPr>
          </a:lstStyle>
          <a:p>
            <a:r>
              <a:rPr lang="en-GB"/>
              <a:t>Click to edit Master title style</a:t>
            </a:r>
          </a:p>
        </p:txBody>
      </p:sp>
      <p:sp>
        <p:nvSpPr>
          <p:cNvPr id="9" name="Date Placeholder 8"/>
          <p:cNvSpPr>
            <a:spLocks noGrp="1"/>
          </p:cNvSpPr>
          <p:nvPr>
            <p:ph type="dt" sz="half" idx="10"/>
          </p:nvPr>
        </p:nvSpPr>
        <p:spPr/>
        <p:txBody>
          <a:bodyPr/>
          <a:lstStyle/>
          <a:p>
            <a:endParaRPr lang="en-GB"/>
          </a:p>
        </p:txBody>
      </p:sp>
      <p:sp>
        <p:nvSpPr>
          <p:cNvPr id="10" name="Footer Placeholder 9"/>
          <p:cNvSpPr>
            <a:spLocks noGrp="1"/>
          </p:cNvSpPr>
          <p:nvPr>
            <p:ph type="ftr" sz="quarter" idx="11"/>
          </p:nvPr>
        </p:nvSpPr>
        <p:spPr/>
        <p:txBody>
          <a:bodyPr/>
          <a:lstStyle/>
          <a:p>
            <a:endParaRPr lang="en-GB"/>
          </a:p>
        </p:txBody>
      </p:sp>
      <p:sp>
        <p:nvSpPr>
          <p:cNvPr id="11" name="Slide Number Placeholder 10"/>
          <p:cNvSpPr>
            <a:spLocks noGrp="1"/>
          </p:cNvSpPr>
          <p:nvPr>
            <p:ph type="sldNum" sz="quarter" idx="12"/>
            <p:custDataLst>
              <p:tags r:id="rId2"/>
            </p:custDataLst>
          </p:nvPr>
        </p:nvSpPr>
        <p:spPr/>
        <p:txBody>
          <a:bodyPr/>
          <a:lstStyle>
            <a:lvl1pPr>
              <a:defRPr>
                <a:solidFill>
                  <a:schemeClr val="bg1"/>
                </a:solidFill>
              </a:defRPr>
            </a:lvl1pPr>
          </a:lstStyle>
          <a:p>
            <a:fld id="{5E4D2043-7E31-4A53-BD33-72A88E682172}" type="slidenum">
              <a:rPr lang="en-GB" smtClean="0"/>
              <a:pPr/>
              <a:t>‹#›</a:t>
            </a:fld>
            <a:endParaRPr lang="en-GB"/>
          </a:p>
        </p:txBody>
      </p:sp>
      <p:sp>
        <p:nvSpPr>
          <p:cNvPr id="4" name="Text Placeholder 3">
            <a:extLst>
              <a:ext uri="{FF2B5EF4-FFF2-40B4-BE49-F238E27FC236}">
                <a16:creationId xmlns:a16="http://schemas.microsoft.com/office/drawing/2014/main" id="{5E2C90A8-D632-4D32-AA86-6231D6EA8ACF}"/>
              </a:ext>
            </a:extLst>
          </p:cNvPr>
          <p:cNvSpPr>
            <a:spLocks noGrp="1"/>
          </p:cNvSpPr>
          <p:nvPr>
            <p:ph type="body" sz="quarter" idx="14"/>
          </p:nvPr>
        </p:nvSpPr>
        <p:spPr bwMode="gray">
          <a:xfrm>
            <a:off x="709613" y="3223286"/>
            <a:ext cx="4906332" cy="2950584"/>
          </a:xfrm>
          <a:prstGeom prst="rect">
            <a:avLst/>
          </a:prstGeom>
        </p:spPr>
        <p:txBody>
          <a:bodyPr/>
          <a:lstStyle>
            <a:lvl1pPr>
              <a:defRPr sz="1250">
                <a:solidFill>
                  <a:srgbClr val="FFFFFF"/>
                </a:solidFill>
              </a:defRPr>
            </a:lvl1pPr>
            <a:lvl2pPr>
              <a:defRPr sz="1100">
                <a:solidFill>
                  <a:srgbClr val="FFFFFF"/>
                </a:solidFill>
              </a:defRPr>
            </a:lvl2pPr>
            <a:lvl3pPr>
              <a:defRPr sz="1100">
                <a:solidFill>
                  <a:srgbClr val="FFFFFF"/>
                </a:solidFill>
              </a:defRPr>
            </a:lvl3pPr>
            <a:lvl4pPr>
              <a:defRPr sz="1100">
                <a:solidFill>
                  <a:srgbClr val="FFFFFF"/>
                </a:solidFill>
              </a:defRPr>
            </a:lvl4pPr>
            <a:lvl5pPr>
              <a:defRPr sz="1100">
                <a:solidFill>
                  <a:srgbClr val="FFFFFF"/>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7" name="Text Placeholder 14">
            <a:extLst>
              <a:ext uri="{FF2B5EF4-FFF2-40B4-BE49-F238E27FC236}">
                <a16:creationId xmlns:a16="http://schemas.microsoft.com/office/drawing/2014/main" id="{07F4A93B-C97E-46A8-BDDB-78DA9FE90924}"/>
              </a:ext>
            </a:extLst>
          </p:cNvPr>
          <p:cNvSpPr>
            <a:spLocks noGrp="1"/>
          </p:cNvSpPr>
          <p:nvPr>
            <p:ph type="body" sz="quarter" idx="17"/>
          </p:nvPr>
        </p:nvSpPr>
        <p:spPr>
          <a:xfrm>
            <a:off x="709614" y="1354676"/>
            <a:ext cx="4906332" cy="1645199"/>
          </a:xfrm>
          <a:prstGeom prst="rect">
            <a:avLst/>
          </a:prstGeom>
        </p:spPr>
        <p:txBody>
          <a:bodyPr>
            <a:noAutofit/>
          </a:bodyPr>
          <a:lstStyle>
            <a:lvl1pPr marL="0" indent="0">
              <a:spcBef>
                <a:spcPts val="0"/>
              </a:spcBef>
              <a:spcAft>
                <a:spcPts val="1000"/>
              </a:spcAft>
              <a:buNone/>
              <a:defRPr sz="1400">
                <a:solidFill>
                  <a:schemeClr val="bg1"/>
                </a:solidFill>
              </a:defRPr>
            </a:lvl1pPr>
            <a:lvl2pPr marL="0" indent="0">
              <a:lnSpc>
                <a:spcPct val="80000"/>
              </a:lnSpc>
              <a:spcBef>
                <a:spcPts val="0"/>
              </a:spcBef>
              <a:buNone/>
              <a:defRPr sz="3650">
                <a:solidFill>
                  <a:schemeClr val="bg1"/>
                </a:solidFill>
                <a:latin typeface="+mj-lt"/>
              </a:defRPr>
            </a:lvl2pPr>
            <a:lvl3pPr marL="0" indent="0">
              <a:lnSpc>
                <a:spcPts val="4120"/>
              </a:lnSpc>
              <a:spcBef>
                <a:spcPts val="0"/>
              </a:spcBef>
              <a:buNone/>
              <a:defRPr sz="3650">
                <a:solidFill>
                  <a:schemeClr val="bg1"/>
                </a:solidFill>
                <a:latin typeface="+mj-lt"/>
              </a:defRPr>
            </a:lvl3pPr>
            <a:lvl4pPr marL="0" indent="0">
              <a:lnSpc>
                <a:spcPts val="4120"/>
              </a:lnSpc>
              <a:spcBef>
                <a:spcPts val="0"/>
              </a:spcBef>
              <a:buNone/>
              <a:defRPr sz="3650">
                <a:solidFill>
                  <a:schemeClr val="bg1"/>
                </a:solidFill>
                <a:latin typeface="+mj-lt"/>
              </a:defRPr>
            </a:lvl4pPr>
            <a:lvl5pPr>
              <a:defRPr sz="1000">
                <a:solidFill>
                  <a:schemeClr val="bg1"/>
                </a:solidFill>
              </a:defRPr>
            </a:lvl5pPr>
          </a:lstStyle>
          <a:p>
            <a:pPr lvl="0"/>
            <a:r>
              <a:rPr lang="en-GB"/>
              <a:t>Click to edit Master text styles</a:t>
            </a:r>
          </a:p>
        </p:txBody>
      </p:sp>
      <p:pic>
        <p:nvPicPr>
          <p:cNvPr id="3" name="Picture 2">
            <a:extLst>
              <a:ext uri="{FF2B5EF4-FFF2-40B4-BE49-F238E27FC236}">
                <a16:creationId xmlns:a16="http://schemas.microsoft.com/office/drawing/2014/main" id="{600953D0-47B7-4A0A-878F-4E1F4026CF18}"/>
              </a:ext>
            </a:extLst>
          </p:cNvPr>
          <p:cNvPicPr>
            <a:picLocks noChangeAspect="1"/>
          </p:cNvPicPr>
          <p:nvPr userDrawn="1">
            <p:custDataLst>
              <p:tags r:id="rId3"/>
            </p:custDataLst>
          </p:nvPr>
        </p:nvPicPr>
        <p:blipFill>
          <a:blip r:embed="rId5" cstate="print">
            <a:extLst>
              <a:ext uri="{28A0092B-C50C-407E-A947-70E740481C1C}">
                <a14:useLocalDpi xmlns:a14="http://schemas.microsoft.com/office/drawing/2010/main" val="0"/>
              </a:ext>
            </a:extLst>
          </a:blip>
          <a:stretch>
            <a:fillRect/>
          </a:stretch>
        </p:blipFill>
        <p:spPr bwMode="gray">
          <a:xfrm>
            <a:off x="401751" y="6294506"/>
            <a:ext cx="1578228" cy="355228"/>
          </a:xfrm>
          <a:prstGeom prst="rect">
            <a:avLst/>
          </a:prstGeom>
        </p:spPr>
      </p:pic>
    </p:spTree>
    <p:extLst>
      <p:ext uri="{BB962C8B-B14F-4D97-AF65-F5344CB8AC3E}">
        <p14:creationId xmlns:p14="http://schemas.microsoft.com/office/powerpoint/2010/main" val="868473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Slide - Image and Large Text" preserve="1" userDrawn="1">
  <p:cSld name="Title Slide - Image and Large Text">
    <p:bg bwMode="gray">
      <p:bgPr>
        <a:solidFill>
          <a:srgbClr val="D1DCD6"/>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bwMode="gray">
          <a:xfrm>
            <a:off x="0" y="0"/>
            <a:ext cx="12192000" cy="6858000"/>
          </a:xfrm>
          <a:prstGeom prst="rect">
            <a:avLst/>
          </a:prstGeom>
        </p:spPr>
        <p:txBody>
          <a:bodyPr tIns="576000" anchor="ctr"/>
          <a:lstStyle>
            <a:lvl1pPr algn="ctr">
              <a:buFontTx/>
              <a:buNone/>
              <a:defRPr sz="1200">
                <a:solidFill>
                  <a:srgbClr val="A8BAB2"/>
                </a:solidFill>
                <a:latin typeface="SwissReSans" pitchFamily="34" charset="0"/>
              </a:defRPr>
            </a:lvl1pPr>
          </a:lstStyle>
          <a:p>
            <a:r>
              <a:rPr lang="en-GB"/>
              <a:t>Click icon to add picture</a:t>
            </a:r>
          </a:p>
        </p:txBody>
      </p:sp>
      <p:sp>
        <p:nvSpPr>
          <p:cNvPr id="2" name="Title 1"/>
          <p:cNvSpPr>
            <a:spLocks noGrp="1"/>
          </p:cNvSpPr>
          <p:nvPr>
            <p:ph type="ctrTitle" hasCustomPrompt="1"/>
          </p:nvPr>
        </p:nvSpPr>
        <p:spPr bwMode="white">
          <a:xfrm>
            <a:off x="695325" y="1628776"/>
            <a:ext cx="9913177" cy="1969770"/>
          </a:xfrm>
        </p:spPr>
        <p:txBody>
          <a:bodyPr>
            <a:noAutofit/>
          </a:bodyPr>
          <a:lstStyle>
            <a:lvl1pPr algn="l">
              <a:lnSpc>
                <a:spcPct val="80000"/>
              </a:lnSpc>
              <a:defRPr sz="8000">
                <a:solidFill>
                  <a:srgbClr val="FFFFFF"/>
                </a:solidFill>
                <a:latin typeface="SwissReSans Light" pitchFamily="34" charset="0"/>
              </a:defRPr>
            </a:lvl1pPr>
          </a:lstStyle>
          <a:p>
            <a:r>
              <a:rPr lang="en-GB"/>
              <a:t>Title here</a:t>
            </a:r>
          </a:p>
        </p:txBody>
      </p:sp>
      <p:sp>
        <p:nvSpPr>
          <p:cNvPr id="3" name="Subtitle 2"/>
          <p:cNvSpPr>
            <a:spLocks noGrp="1"/>
          </p:cNvSpPr>
          <p:nvPr>
            <p:ph type="subTitle" idx="1" hasCustomPrompt="1"/>
          </p:nvPr>
        </p:nvSpPr>
        <p:spPr bwMode="white">
          <a:xfrm>
            <a:off x="695325" y="3844381"/>
            <a:ext cx="9913177" cy="288032"/>
          </a:xfrm>
          <a:prstGeom prst="rect">
            <a:avLst/>
          </a:prstGeom>
        </p:spPr>
        <p:txBody>
          <a:bodyPr/>
          <a:lstStyle>
            <a:lvl1pPr marL="0" indent="0" algn="l">
              <a:lnSpc>
                <a:spcPct val="100000"/>
              </a:lnSpc>
              <a:spcBef>
                <a:spcPts val="0"/>
              </a:spcBef>
              <a:buNone/>
              <a:defRPr sz="1800">
                <a:solidFill>
                  <a:srgbClr val="FFFFFF"/>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add subtitle</a:t>
            </a:r>
            <a:br>
              <a:rPr lang="en-GB"/>
            </a:br>
            <a:br>
              <a:rPr lang="en-GB"/>
            </a:br>
            <a:r>
              <a:rPr lang="en-GB"/>
              <a:t>[No text over Power Symbol]</a:t>
            </a:r>
          </a:p>
        </p:txBody>
      </p:sp>
      <p:sp>
        <p:nvSpPr>
          <p:cNvPr id="11" name="Classification"/>
          <p:cNvSpPr txBox="1">
            <a:spLocks noChangeArrowheads="1"/>
          </p:cNvSpPr>
          <p:nvPr userDrawn="1">
            <p:custDataLst>
              <p:tags r:id="rId2"/>
            </p:custDataLst>
          </p:nvPr>
        </p:nvSpPr>
        <p:spPr bwMode="black">
          <a:xfrm>
            <a:off x="4012517" y="260350"/>
            <a:ext cx="76795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a:solidFill>
                <a:srgbClr val="283E36"/>
              </a:solidFill>
              <a:latin typeface="SwissReSans" pitchFamily="34" charset="0"/>
            </a:endParaRPr>
          </a:p>
        </p:txBody>
      </p:sp>
      <p:pic>
        <p:nvPicPr>
          <p:cNvPr id="6" name="Picture 5">
            <a:extLst>
              <a:ext uri="{FF2B5EF4-FFF2-40B4-BE49-F238E27FC236}">
                <a16:creationId xmlns:a16="http://schemas.microsoft.com/office/drawing/2014/main" id="{146CCD72-439B-4010-8992-FABA7E338418}"/>
              </a:ext>
            </a:extLst>
          </p:cNvPr>
          <p:cNvPicPr>
            <a:picLocks noChangeAspect="1"/>
          </p:cNvPicPr>
          <p:nvPr userDrawn="1">
            <p:custDataLst>
              <p:tags r:id="rId3"/>
            </p:custDataLst>
          </p:nvPr>
        </p:nvPicPr>
        <p:blipFill>
          <a:blip r:embed="rId5" cstate="print">
            <a:extLst>
              <a:ext uri="{28A0092B-C50C-407E-A947-70E740481C1C}">
                <a14:useLocalDpi xmlns:a14="http://schemas.microsoft.com/office/drawing/2010/main" val="0"/>
              </a:ext>
            </a:extLst>
          </a:blip>
          <a:stretch>
            <a:fillRect/>
          </a:stretch>
        </p:blipFill>
        <p:spPr bwMode="gray">
          <a:xfrm>
            <a:off x="263426" y="301052"/>
            <a:ext cx="2369821" cy="533400"/>
          </a:xfrm>
          <a:prstGeom prst="rect">
            <a:avLst/>
          </a:prstGeom>
        </p:spPr>
      </p:pic>
    </p:spTree>
    <p:extLst>
      <p:ext uri="{BB962C8B-B14F-4D97-AF65-F5344CB8AC3E}">
        <p14:creationId xmlns:p14="http://schemas.microsoft.com/office/powerpoint/2010/main" val="201595218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extboxes and Image" preserve="1" userDrawn="1">
  <p:cSld name="Textboxes and Image">
    <p:spTree>
      <p:nvGrpSpPr>
        <p:cNvPr id="1" name=""/>
        <p:cNvGrpSpPr/>
        <p:nvPr/>
      </p:nvGrpSpPr>
      <p:grpSpPr>
        <a:xfrm>
          <a:off x="0" y="0"/>
          <a:ext cx="0" cy="0"/>
          <a:chOff x="0" y="0"/>
          <a:chExt cx="0" cy="0"/>
        </a:xfrm>
      </p:grpSpPr>
      <p:sp>
        <p:nvSpPr>
          <p:cNvPr id="12" name="Picture Placeholder 7"/>
          <p:cNvSpPr>
            <a:spLocks noGrp="1"/>
          </p:cNvSpPr>
          <p:nvPr>
            <p:ph type="pic" sz="quarter" idx="13" hasCustomPrompt="1"/>
          </p:nvPr>
        </p:nvSpPr>
        <p:spPr bwMode="gray">
          <a:xfrm>
            <a:off x="6102350" y="0"/>
            <a:ext cx="6089650" cy="6858000"/>
          </a:xfrm>
          <a:prstGeom prst="rect">
            <a:avLst/>
          </a:prstGeom>
          <a:solidFill>
            <a:schemeClr val="accent4"/>
          </a:solidFill>
        </p:spPr>
        <p:txBody>
          <a:bodyPr lIns="0" tIns="1152000" anchor="ctr"/>
          <a:lstStyle>
            <a:lvl1pPr algn="ctr">
              <a:spcBef>
                <a:spcPts val="0"/>
              </a:spcBef>
              <a:buFontTx/>
              <a:buNone/>
              <a:defRPr sz="1200">
                <a:solidFill>
                  <a:srgbClr val="A8BAB2"/>
                </a:solidFill>
                <a:latin typeface="SwissReSans" pitchFamily="34" charset="0"/>
              </a:defRPr>
            </a:lvl1pPr>
          </a:lstStyle>
          <a:p>
            <a:r>
              <a:rPr lang="en-GB" noProof="1"/>
              <a:t>Click to browse for an own image or </a:t>
            </a:r>
            <a:br>
              <a:rPr lang="en-GB" noProof="1"/>
            </a:br>
            <a:r>
              <a:rPr lang="en-GB" noProof="1"/>
              <a:t>select one from the Swiss Re menu.</a:t>
            </a:r>
            <a:br>
              <a:rPr lang="en-GB" noProof="1"/>
            </a:br>
            <a:r>
              <a:rPr lang="en-GB" noProof="1"/>
              <a:t>Be careful to avoid an image that clashes</a:t>
            </a:r>
            <a:br>
              <a:rPr lang="en-GB" noProof="1"/>
            </a:br>
            <a:r>
              <a:rPr lang="en-GB" noProof="1"/>
              <a:t>with the gradient colour.</a:t>
            </a:r>
          </a:p>
        </p:txBody>
      </p:sp>
      <p:sp>
        <p:nvSpPr>
          <p:cNvPr id="9" name="Date Placeholder 8"/>
          <p:cNvSpPr>
            <a:spLocks noGrp="1"/>
          </p:cNvSpPr>
          <p:nvPr>
            <p:ph type="dt" sz="half" idx="10"/>
          </p:nvPr>
        </p:nvSpPr>
        <p:spPr/>
        <p:txBody>
          <a:bodyPr/>
          <a:lstStyle/>
          <a:p>
            <a:endParaRPr lang="en-GB"/>
          </a:p>
        </p:txBody>
      </p:sp>
      <p:sp>
        <p:nvSpPr>
          <p:cNvPr id="10" name="Footer Placeholder 9"/>
          <p:cNvSpPr>
            <a:spLocks noGrp="1"/>
          </p:cNvSpPr>
          <p:nvPr>
            <p:ph type="ftr" sz="quarter" idx="11"/>
          </p:nvPr>
        </p:nvSpPr>
        <p:spPr/>
        <p:txBody>
          <a:bodyPr/>
          <a:lstStyle/>
          <a:p>
            <a:endParaRPr lang="en-GB"/>
          </a:p>
        </p:txBody>
      </p:sp>
      <p:sp>
        <p:nvSpPr>
          <p:cNvPr id="11" name="Slide Number Placeholder 10"/>
          <p:cNvSpPr>
            <a:spLocks noGrp="1"/>
          </p:cNvSpPr>
          <p:nvPr>
            <p:ph type="sldNum" sz="quarter" idx="12"/>
            <p:custDataLst>
              <p:tags r:id="rId2"/>
            </p:custDataLst>
          </p:nvPr>
        </p:nvSpPr>
        <p:spPr/>
        <p:txBody>
          <a:bodyPr/>
          <a:lstStyle>
            <a:lvl1pPr>
              <a:defRPr>
                <a:solidFill>
                  <a:schemeClr val="bg1"/>
                </a:solidFill>
              </a:defRPr>
            </a:lvl1pPr>
          </a:lstStyle>
          <a:p>
            <a:fld id="{5E4D2043-7E31-4A53-BD33-72A88E682172}" type="slidenum">
              <a:rPr lang="en-GB" smtClean="0"/>
              <a:pPr/>
              <a:t>‹#›</a:t>
            </a:fld>
            <a:endParaRPr lang="en-GB"/>
          </a:p>
        </p:txBody>
      </p:sp>
      <p:sp>
        <p:nvSpPr>
          <p:cNvPr id="15" name="Title 7">
            <a:extLst>
              <a:ext uri="{FF2B5EF4-FFF2-40B4-BE49-F238E27FC236}">
                <a16:creationId xmlns:a16="http://schemas.microsoft.com/office/drawing/2014/main" id="{6D9F32AB-5EE3-47ED-9DA3-FF707C98C960}"/>
              </a:ext>
            </a:extLst>
          </p:cNvPr>
          <p:cNvSpPr>
            <a:spLocks noGrp="1"/>
          </p:cNvSpPr>
          <p:nvPr>
            <p:ph type="title"/>
          </p:nvPr>
        </p:nvSpPr>
        <p:spPr bwMode="gray">
          <a:xfrm>
            <a:off x="695325" y="692151"/>
            <a:ext cx="4920621" cy="215444"/>
          </a:xfrm>
        </p:spPr>
        <p:txBody>
          <a:bodyPr/>
          <a:lstStyle>
            <a:lvl1pPr>
              <a:lnSpc>
                <a:spcPct val="100000"/>
              </a:lnSpc>
              <a:defRPr sz="1400">
                <a:solidFill>
                  <a:srgbClr val="3C4150"/>
                </a:solidFill>
                <a:latin typeface="+mn-lt"/>
              </a:defRPr>
            </a:lvl1pPr>
          </a:lstStyle>
          <a:p>
            <a:r>
              <a:rPr lang="en-GB"/>
              <a:t>Click to edit Master title style</a:t>
            </a:r>
          </a:p>
        </p:txBody>
      </p:sp>
      <p:sp>
        <p:nvSpPr>
          <p:cNvPr id="17" name="Text Placeholder 3">
            <a:extLst>
              <a:ext uri="{FF2B5EF4-FFF2-40B4-BE49-F238E27FC236}">
                <a16:creationId xmlns:a16="http://schemas.microsoft.com/office/drawing/2014/main" id="{12E8073C-C61D-4113-939D-B514C20FB286}"/>
              </a:ext>
            </a:extLst>
          </p:cNvPr>
          <p:cNvSpPr>
            <a:spLocks noGrp="1"/>
          </p:cNvSpPr>
          <p:nvPr>
            <p:ph type="body" sz="quarter" idx="14"/>
          </p:nvPr>
        </p:nvSpPr>
        <p:spPr bwMode="gray">
          <a:xfrm>
            <a:off x="709613" y="3223286"/>
            <a:ext cx="4906332" cy="2950584"/>
          </a:xfrm>
          <a:prstGeom prst="rect">
            <a:avLst/>
          </a:prstGeom>
        </p:spPr>
        <p:txBody>
          <a:bodyPr/>
          <a:lstStyle>
            <a:lvl1pPr>
              <a:defRPr sz="1250">
                <a:solidFill>
                  <a:srgbClr val="3C4150"/>
                </a:solidFill>
              </a:defRPr>
            </a:lvl1pPr>
            <a:lvl2pPr>
              <a:defRPr sz="1100">
                <a:solidFill>
                  <a:srgbClr val="3C4150"/>
                </a:solidFill>
              </a:defRPr>
            </a:lvl2pPr>
            <a:lvl3pPr>
              <a:defRPr sz="1100">
                <a:solidFill>
                  <a:srgbClr val="3C4150"/>
                </a:solidFill>
              </a:defRPr>
            </a:lvl3pPr>
            <a:lvl4pPr>
              <a:defRPr sz="1100">
                <a:solidFill>
                  <a:srgbClr val="3C4150"/>
                </a:solidFill>
              </a:defRPr>
            </a:lvl4pPr>
            <a:lvl5pPr>
              <a:defRPr sz="1100">
                <a:solidFill>
                  <a:srgbClr val="3C4150"/>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8" name="Text Placeholder 14">
            <a:extLst>
              <a:ext uri="{FF2B5EF4-FFF2-40B4-BE49-F238E27FC236}">
                <a16:creationId xmlns:a16="http://schemas.microsoft.com/office/drawing/2014/main" id="{2094AEFB-BDCA-44E0-B55F-06EB6A24DF59}"/>
              </a:ext>
            </a:extLst>
          </p:cNvPr>
          <p:cNvSpPr>
            <a:spLocks noGrp="1"/>
          </p:cNvSpPr>
          <p:nvPr>
            <p:ph type="body" sz="quarter" idx="17"/>
          </p:nvPr>
        </p:nvSpPr>
        <p:spPr>
          <a:xfrm>
            <a:off x="709614" y="1354676"/>
            <a:ext cx="4906332" cy="1645199"/>
          </a:xfrm>
          <a:prstGeom prst="rect">
            <a:avLst/>
          </a:prstGeom>
        </p:spPr>
        <p:txBody>
          <a:bodyPr>
            <a:noAutofit/>
          </a:bodyPr>
          <a:lstStyle>
            <a:lvl1pPr marL="0" indent="0">
              <a:lnSpc>
                <a:spcPct val="91000"/>
              </a:lnSpc>
              <a:spcBef>
                <a:spcPts val="0"/>
              </a:spcBef>
              <a:spcAft>
                <a:spcPts val="1000"/>
              </a:spcAft>
              <a:buNone/>
              <a:defRPr sz="2200">
                <a:solidFill>
                  <a:srgbClr val="3C4150"/>
                </a:solidFill>
                <a:latin typeface="+mj-lt"/>
              </a:defRPr>
            </a:lvl1pPr>
            <a:lvl2pPr marL="0" indent="0">
              <a:lnSpc>
                <a:spcPts val="4120"/>
              </a:lnSpc>
              <a:spcBef>
                <a:spcPts val="0"/>
              </a:spcBef>
              <a:buNone/>
              <a:defRPr sz="3650">
                <a:solidFill>
                  <a:schemeClr val="bg1"/>
                </a:solidFill>
                <a:latin typeface="+mj-lt"/>
              </a:defRPr>
            </a:lvl2pPr>
            <a:lvl3pPr marL="0" indent="0">
              <a:lnSpc>
                <a:spcPts val="4120"/>
              </a:lnSpc>
              <a:spcBef>
                <a:spcPts val="0"/>
              </a:spcBef>
              <a:buNone/>
              <a:defRPr sz="3650">
                <a:solidFill>
                  <a:schemeClr val="bg1"/>
                </a:solidFill>
                <a:latin typeface="+mj-lt"/>
              </a:defRPr>
            </a:lvl3pPr>
            <a:lvl4pPr marL="0" indent="0">
              <a:lnSpc>
                <a:spcPts val="4120"/>
              </a:lnSpc>
              <a:spcBef>
                <a:spcPts val="0"/>
              </a:spcBef>
              <a:buNone/>
              <a:defRPr sz="3650">
                <a:solidFill>
                  <a:schemeClr val="bg1"/>
                </a:solidFill>
                <a:latin typeface="+mj-lt"/>
              </a:defRPr>
            </a:lvl4pPr>
            <a:lvl5pPr>
              <a:defRPr sz="1000">
                <a:solidFill>
                  <a:schemeClr val="bg1"/>
                </a:solidFill>
              </a:defRPr>
            </a:lvl5pPr>
          </a:lstStyle>
          <a:p>
            <a:pPr lvl="0"/>
            <a:r>
              <a:rPr lang="en-GB"/>
              <a:t>Click to edit Master text styles</a:t>
            </a:r>
          </a:p>
        </p:txBody>
      </p:sp>
    </p:spTree>
    <p:extLst>
      <p:ext uri="{BB962C8B-B14F-4D97-AF65-F5344CB8AC3E}">
        <p14:creationId xmlns:p14="http://schemas.microsoft.com/office/powerpoint/2010/main" val="4612396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Image with Running Title" preserve="1" userDrawn="1">
  <p:cSld name="Image with Running Title">
    <p:spTree>
      <p:nvGrpSpPr>
        <p:cNvPr id="1" name=""/>
        <p:cNvGrpSpPr/>
        <p:nvPr/>
      </p:nvGrpSpPr>
      <p:grpSpPr>
        <a:xfrm>
          <a:off x="0" y="0"/>
          <a:ext cx="0" cy="0"/>
          <a:chOff x="0" y="0"/>
          <a:chExt cx="0" cy="0"/>
        </a:xfrm>
      </p:grpSpPr>
      <p:sp>
        <p:nvSpPr>
          <p:cNvPr id="12" name="Picture Placeholder 7"/>
          <p:cNvSpPr>
            <a:spLocks noGrp="1"/>
          </p:cNvSpPr>
          <p:nvPr>
            <p:ph type="pic" sz="quarter" idx="13" hasCustomPrompt="1"/>
          </p:nvPr>
        </p:nvSpPr>
        <p:spPr bwMode="gray">
          <a:xfrm>
            <a:off x="0" y="0"/>
            <a:ext cx="6102350" cy="6858000"/>
          </a:xfrm>
          <a:prstGeom prst="rect">
            <a:avLst/>
          </a:prstGeom>
          <a:solidFill>
            <a:schemeClr val="accent4"/>
          </a:solidFill>
        </p:spPr>
        <p:txBody>
          <a:bodyPr lIns="0" tIns="1152000" anchor="ctr"/>
          <a:lstStyle>
            <a:lvl1pPr algn="ctr">
              <a:spcBef>
                <a:spcPts val="0"/>
              </a:spcBef>
              <a:buFontTx/>
              <a:buNone/>
              <a:defRPr sz="1200">
                <a:solidFill>
                  <a:srgbClr val="A8BAB2"/>
                </a:solidFill>
                <a:latin typeface="SwissReSans" pitchFamily="34" charset="0"/>
              </a:defRPr>
            </a:lvl1pPr>
          </a:lstStyle>
          <a:p>
            <a:r>
              <a:rPr lang="en-GB" noProof="1"/>
              <a:t>Click to browse for an own image or </a:t>
            </a:r>
            <a:br>
              <a:rPr lang="en-GB" noProof="1"/>
            </a:br>
            <a:r>
              <a:rPr lang="en-GB" noProof="1"/>
              <a:t>select one from the Swiss Re menu.</a:t>
            </a:r>
            <a:br>
              <a:rPr lang="en-GB" noProof="1"/>
            </a:br>
            <a:r>
              <a:rPr lang="en-GB" noProof="1"/>
              <a:t>Be careful to avoid an image that clashes</a:t>
            </a:r>
            <a:br>
              <a:rPr lang="en-GB" noProof="1"/>
            </a:br>
            <a:r>
              <a:rPr lang="en-GB" noProof="1"/>
              <a:t>with the gradient colour.</a:t>
            </a:r>
          </a:p>
        </p:txBody>
      </p:sp>
      <p:sp>
        <p:nvSpPr>
          <p:cNvPr id="9" name="Date Placeholder 8"/>
          <p:cNvSpPr>
            <a:spLocks noGrp="1"/>
          </p:cNvSpPr>
          <p:nvPr>
            <p:ph type="dt" sz="half" idx="10"/>
          </p:nvPr>
        </p:nvSpPr>
        <p:spPr/>
        <p:txBody>
          <a:bodyPr/>
          <a:lstStyle/>
          <a:p>
            <a:endParaRPr lang="en-GB"/>
          </a:p>
        </p:txBody>
      </p:sp>
      <p:sp>
        <p:nvSpPr>
          <p:cNvPr id="10" name="Footer Placeholder 9"/>
          <p:cNvSpPr>
            <a:spLocks noGrp="1"/>
          </p:cNvSpPr>
          <p:nvPr>
            <p:ph type="ftr" sz="quarter" idx="11"/>
          </p:nvPr>
        </p:nvSpPr>
        <p:spPr/>
        <p:txBody>
          <a:bodyPr/>
          <a:lstStyle/>
          <a:p>
            <a:endParaRPr lang="en-GB"/>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a:p>
        </p:txBody>
      </p:sp>
      <p:sp>
        <p:nvSpPr>
          <p:cNvPr id="6" name="Title 5">
            <a:extLst>
              <a:ext uri="{FF2B5EF4-FFF2-40B4-BE49-F238E27FC236}">
                <a16:creationId xmlns:a16="http://schemas.microsoft.com/office/drawing/2014/main" id="{44D5F9EC-5A6C-4879-A017-2328F8C83E14}"/>
              </a:ext>
            </a:extLst>
          </p:cNvPr>
          <p:cNvSpPr>
            <a:spLocks noGrp="1"/>
          </p:cNvSpPr>
          <p:nvPr>
            <p:ph type="title"/>
          </p:nvPr>
        </p:nvSpPr>
        <p:spPr>
          <a:xfrm>
            <a:off x="695325" y="692151"/>
            <a:ext cx="4968627" cy="344710"/>
          </a:xfrm>
        </p:spPr>
        <p:txBody>
          <a:bodyPr>
            <a:spAutoFit/>
          </a:bodyPr>
          <a:lstStyle>
            <a:lvl1pPr>
              <a:lnSpc>
                <a:spcPct val="80000"/>
              </a:lnSpc>
              <a:defRPr sz="2800">
                <a:solidFill>
                  <a:schemeClr val="bg1"/>
                </a:solidFill>
              </a:defRPr>
            </a:lvl1pPr>
          </a:lstStyle>
          <a:p>
            <a:r>
              <a:rPr lang="en-GB"/>
              <a:t>Click to edit Master title style</a:t>
            </a:r>
          </a:p>
        </p:txBody>
      </p:sp>
      <p:pic>
        <p:nvPicPr>
          <p:cNvPr id="4" name="Picture 3">
            <a:extLst>
              <a:ext uri="{FF2B5EF4-FFF2-40B4-BE49-F238E27FC236}">
                <a16:creationId xmlns:a16="http://schemas.microsoft.com/office/drawing/2014/main" id="{7F19BC5C-0859-449B-BC2A-3D63EC0E0C95}"/>
              </a:ext>
            </a:extLst>
          </p:cNvPr>
          <p:cNvPicPr>
            <a:picLocks noChangeAspect="1"/>
          </p:cNvPicPr>
          <p:nvPr userDrawn="1">
            <p:custDataLst>
              <p:tags r:id="rId3"/>
            </p:custDataLst>
          </p:nvPr>
        </p:nvPicPr>
        <p:blipFill>
          <a:blip r:embed="rId5" cstate="print">
            <a:extLst>
              <a:ext uri="{28A0092B-C50C-407E-A947-70E740481C1C}">
                <a14:useLocalDpi xmlns:a14="http://schemas.microsoft.com/office/drawing/2010/main" val="0"/>
              </a:ext>
            </a:extLst>
          </a:blip>
          <a:stretch>
            <a:fillRect/>
          </a:stretch>
        </p:blipFill>
        <p:spPr bwMode="gray">
          <a:xfrm>
            <a:off x="401751" y="6294506"/>
            <a:ext cx="1578228" cy="355228"/>
          </a:xfrm>
          <a:prstGeom prst="rect">
            <a:avLst/>
          </a:prstGeom>
        </p:spPr>
      </p:pic>
    </p:spTree>
    <p:extLst>
      <p:ext uri="{BB962C8B-B14F-4D97-AF65-F5344CB8AC3E}">
        <p14:creationId xmlns:p14="http://schemas.microsoft.com/office/powerpoint/2010/main" val="339294702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ircular Messaging Device (Large)" preserve="1" userDrawn="1">
  <p:cSld name="Circular Messaging Device (Large)">
    <p:spTree>
      <p:nvGrpSpPr>
        <p:cNvPr id="1" name=""/>
        <p:cNvGrpSpPr/>
        <p:nvPr/>
      </p:nvGrpSpPr>
      <p:grpSpPr>
        <a:xfrm>
          <a:off x="0" y="0"/>
          <a:ext cx="0" cy="0"/>
          <a:chOff x="0" y="0"/>
          <a:chExt cx="0" cy="0"/>
        </a:xfrm>
      </p:grpSpPr>
      <p:sp>
        <p:nvSpPr>
          <p:cNvPr id="3" name="Content Placeholder 2"/>
          <p:cNvSpPr>
            <a:spLocks noGrp="1"/>
          </p:cNvSpPr>
          <p:nvPr>
            <p:ph sz="half" idx="1"/>
          </p:nvPr>
        </p:nvSpPr>
        <p:spPr bwMode="black">
          <a:xfrm>
            <a:off x="695326" y="1628774"/>
            <a:ext cx="6120754" cy="4392000"/>
          </a:xfrm>
          <a:prstGeom prst="rect">
            <a:avLst/>
          </a:prstGeom>
        </p:spPr>
        <p:txBody>
          <a:bodyPr/>
          <a:lstStyle>
            <a:lvl1pPr>
              <a:defRPr sz="1600">
                <a:latin typeface="SwissReSans" pitchFamily="34" charset="0"/>
              </a:defRPr>
            </a:lvl1pPr>
            <a:lvl2pPr>
              <a:defRPr sz="1400">
                <a:latin typeface="SwissReSans" pitchFamily="34" charset="0"/>
              </a:defRPr>
            </a:lvl2pPr>
            <a:lvl3pPr>
              <a:defRPr sz="1400">
                <a:latin typeface="SwissReSans" pitchFamily="34" charset="0"/>
              </a:defRPr>
            </a:lvl3pPr>
            <a:lvl4pPr>
              <a:defRPr sz="1400">
                <a:latin typeface="SwissReSans" pitchFamily="34" charset="0"/>
              </a:defRPr>
            </a:lvl4pPr>
            <a:lvl5pPr>
              <a:defRPr sz="1400">
                <a:latin typeface="SwissReSans" pitchFamily="34" charset="0"/>
              </a:defRPr>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Title 7"/>
          <p:cNvSpPr>
            <a:spLocks noGrp="1"/>
          </p:cNvSpPr>
          <p:nvPr>
            <p:ph type="title"/>
          </p:nvPr>
        </p:nvSpPr>
        <p:spPr/>
        <p:txBody>
          <a:bodyPr/>
          <a:lstStyle/>
          <a:p>
            <a:r>
              <a:rPr lang="en-GB"/>
              <a:t>Click to edit Master title style</a:t>
            </a:r>
          </a:p>
        </p:txBody>
      </p:sp>
      <p:sp>
        <p:nvSpPr>
          <p:cNvPr id="9" name="Date Placeholder 8"/>
          <p:cNvSpPr>
            <a:spLocks noGrp="1"/>
          </p:cNvSpPr>
          <p:nvPr>
            <p:ph type="dt" sz="half" idx="10"/>
          </p:nvPr>
        </p:nvSpPr>
        <p:spPr/>
        <p:txBody>
          <a:bodyPr/>
          <a:lstStyle/>
          <a:p>
            <a:endParaRPr lang="en-GB"/>
          </a:p>
        </p:txBody>
      </p:sp>
      <p:sp>
        <p:nvSpPr>
          <p:cNvPr id="10" name="Footer Placeholder 9"/>
          <p:cNvSpPr>
            <a:spLocks noGrp="1"/>
          </p:cNvSpPr>
          <p:nvPr>
            <p:ph type="ftr" sz="quarter" idx="11"/>
          </p:nvPr>
        </p:nvSpPr>
        <p:spPr/>
        <p:txBody>
          <a:bodyPr/>
          <a:lstStyle/>
          <a:p>
            <a:endParaRPr lang="en-GB"/>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a:p>
        </p:txBody>
      </p:sp>
      <p:sp>
        <p:nvSpPr>
          <p:cNvPr id="5" name="Textplatzhalter 4"/>
          <p:cNvSpPr>
            <a:spLocks noGrp="1"/>
          </p:cNvSpPr>
          <p:nvPr>
            <p:ph type="body" sz="quarter" idx="13"/>
          </p:nvPr>
        </p:nvSpPr>
        <p:spPr bwMode="gray">
          <a:xfrm>
            <a:off x="7752184" y="1809000"/>
            <a:ext cx="3240000" cy="3240000"/>
          </a:xfrm>
          <a:prstGeom prst="ellipse">
            <a:avLst/>
          </a:prstGeom>
          <a:solidFill>
            <a:schemeClr val="tx2"/>
          </a:solidFill>
        </p:spPr>
        <p:txBody>
          <a:bodyPr anchor="ctr"/>
          <a:lstStyle>
            <a:lvl1pPr marL="0" indent="0" algn="ctr">
              <a:spcBef>
                <a:spcPts val="0"/>
              </a:spcBef>
              <a:buFontTx/>
              <a:buNone/>
              <a:defRPr sz="2000">
                <a:solidFill>
                  <a:srgbClr val="FFFFFF"/>
                </a:solidFill>
                <a:latin typeface="+mj-lt"/>
              </a:defRPr>
            </a:lvl1pPr>
            <a:lvl2pPr marL="182562" indent="0" algn="l">
              <a:buFontTx/>
              <a:buNone/>
              <a:defRPr>
                <a:solidFill>
                  <a:srgbClr val="FFFFFF"/>
                </a:solidFill>
              </a:defRPr>
            </a:lvl2pPr>
            <a:lvl3pPr marL="444500" indent="0" algn="l">
              <a:buFontTx/>
              <a:buNone/>
              <a:defRPr>
                <a:solidFill>
                  <a:srgbClr val="FFFFFF"/>
                </a:solidFill>
              </a:defRPr>
            </a:lvl3pPr>
            <a:lvl4pPr marL="715963" indent="0" algn="l">
              <a:buFontTx/>
              <a:buNone/>
              <a:defRPr>
                <a:solidFill>
                  <a:srgbClr val="FFFFFF"/>
                </a:solidFill>
              </a:defRPr>
            </a:lvl4pPr>
            <a:lvl5pPr marL="985838" indent="0" algn="l">
              <a:buFontTx/>
              <a:buNone/>
              <a:defRPr>
                <a:solidFill>
                  <a:srgbClr val="FFFFFF"/>
                </a:solidFill>
              </a:defRPr>
            </a:lvl5pPr>
          </a:lstStyle>
          <a:p>
            <a:pPr lvl="0"/>
            <a:r>
              <a:rPr lang="en-GB"/>
              <a:t>Click to edit Master text styles</a:t>
            </a:r>
          </a:p>
        </p:txBody>
      </p:sp>
    </p:spTree>
    <p:extLst>
      <p:ext uri="{BB962C8B-B14F-4D97-AF65-F5344CB8AC3E}">
        <p14:creationId xmlns:p14="http://schemas.microsoft.com/office/powerpoint/2010/main" val="14000577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ircular Messaging Device (Small)" preserve="1" userDrawn="1">
  <p:cSld name="Circular Messaging Device (Small)">
    <p:spTree>
      <p:nvGrpSpPr>
        <p:cNvPr id="1" name=""/>
        <p:cNvGrpSpPr/>
        <p:nvPr/>
      </p:nvGrpSpPr>
      <p:grpSpPr>
        <a:xfrm>
          <a:off x="0" y="0"/>
          <a:ext cx="0" cy="0"/>
          <a:chOff x="0" y="0"/>
          <a:chExt cx="0" cy="0"/>
        </a:xfrm>
      </p:grpSpPr>
      <p:sp>
        <p:nvSpPr>
          <p:cNvPr id="3" name="Content Placeholder 2"/>
          <p:cNvSpPr>
            <a:spLocks noGrp="1"/>
          </p:cNvSpPr>
          <p:nvPr>
            <p:ph sz="half" idx="1"/>
          </p:nvPr>
        </p:nvSpPr>
        <p:spPr bwMode="black">
          <a:xfrm>
            <a:off x="695326" y="1628774"/>
            <a:ext cx="7200874" cy="4392000"/>
          </a:xfrm>
          <a:prstGeom prst="rect">
            <a:avLst/>
          </a:prstGeom>
        </p:spPr>
        <p:txBody>
          <a:bodyPr/>
          <a:lstStyle>
            <a:lvl1pPr>
              <a:defRPr sz="1600">
                <a:latin typeface="SwissReSans" pitchFamily="34" charset="0"/>
              </a:defRPr>
            </a:lvl1pPr>
            <a:lvl2pPr>
              <a:defRPr sz="1400">
                <a:latin typeface="SwissReSans" pitchFamily="34" charset="0"/>
              </a:defRPr>
            </a:lvl2pPr>
            <a:lvl3pPr>
              <a:defRPr sz="1400">
                <a:latin typeface="SwissReSans" pitchFamily="34" charset="0"/>
              </a:defRPr>
            </a:lvl3pPr>
            <a:lvl4pPr>
              <a:defRPr sz="1400">
                <a:latin typeface="SwissReSans" pitchFamily="34" charset="0"/>
              </a:defRPr>
            </a:lvl4pPr>
            <a:lvl5pPr>
              <a:defRPr sz="1400">
                <a:latin typeface="SwissReSans" pitchFamily="34" charset="0"/>
              </a:defRPr>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Title 7"/>
          <p:cNvSpPr>
            <a:spLocks noGrp="1"/>
          </p:cNvSpPr>
          <p:nvPr>
            <p:ph type="title"/>
          </p:nvPr>
        </p:nvSpPr>
        <p:spPr/>
        <p:txBody>
          <a:bodyPr/>
          <a:lstStyle/>
          <a:p>
            <a:r>
              <a:rPr lang="en-GB"/>
              <a:t>Click to edit Master title style</a:t>
            </a:r>
          </a:p>
        </p:txBody>
      </p:sp>
      <p:sp>
        <p:nvSpPr>
          <p:cNvPr id="9" name="Date Placeholder 8"/>
          <p:cNvSpPr>
            <a:spLocks noGrp="1"/>
          </p:cNvSpPr>
          <p:nvPr>
            <p:ph type="dt" sz="half" idx="10"/>
          </p:nvPr>
        </p:nvSpPr>
        <p:spPr/>
        <p:txBody>
          <a:bodyPr/>
          <a:lstStyle/>
          <a:p>
            <a:endParaRPr lang="en-GB"/>
          </a:p>
        </p:txBody>
      </p:sp>
      <p:sp>
        <p:nvSpPr>
          <p:cNvPr id="10" name="Footer Placeholder 9"/>
          <p:cNvSpPr>
            <a:spLocks noGrp="1"/>
          </p:cNvSpPr>
          <p:nvPr>
            <p:ph type="ftr" sz="quarter" idx="11"/>
          </p:nvPr>
        </p:nvSpPr>
        <p:spPr/>
        <p:txBody>
          <a:bodyPr/>
          <a:lstStyle/>
          <a:p>
            <a:endParaRPr lang="en-GB"/>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a:p>
        </p:txBody>
      </p:sp>
      <p:sp>
        <p:nvSpPr>
          <p:cNvPr id="12" name="Textplatzhalter 4"/>
          <p:cNvSpPr>
            <a:spLocks noGrp="1"/>
          </p:cNvSpPr>
          <p:nvPr>
            <p:ph type="body" sz="quarter" idx="13"/>
          </p:nvPr>
        </p:nvSpPr>
        <p:spPr bwMode="gray">
          <a:xfrm>
            <a:off x="8702581" y="2349000"/>
            <a:ext cx="2160000" cy="2160000"/>
          </a:xfrm>
          <a:prstGeom prst="ellipse">
            <a:avLst/>
          </a:prstGeom>
          <a:solidFill>
            <a:schemeClr val="tx2"/>
          </a:solidFill>
        </p:spPr>
        <p:txBody>
          <a:bodyPr anchor="ctr"/>
          <a:lstStyle>
            <a:lvl1pPr marL="0" indent="0" algn="ctr">
              <a:lnSpc>
                <a:spcPct val="95000"/>
              </a:lnSpc>
              <a:spcBef>
                <a:spcPts val="0"/>
              </a:spcBef>
              <a:buFontTx/>
              <a:buNone/>
              <a:defRPr sz="1400">
                <a:solidFill>
                  <a:schemeClr val="bg1"/>
                </a:solidFill>
                <a:latin typeface="+mn-lt"/>
              </a:defRPr>
            </a:lvl1pPr>
            <a:lvl2pPr marL="182562" indent="0" algn="l">
              <a:buFontTx/>
              <a:buNone/>
              <a:defRPr sz="1600">
                <a:solidFill>
                  <a:schemeClr val="bg1"/>
                </a:solidFill>
              </a:defRPr>
            </a:lvl2pPr>
            <a:lvl3pPr marL="444500" indent="0" algn="l">
              <a:buFontTx/>
              <a:buNone/>
              <a:defRPr sz="1600">
                <a:solidFill>
                  <a:schemeClr val="bg1"/>
                </a:solidFill>
              </a:defRPr>
            </a:lvl3pPr>
            <a:lvl4pPr marL="715963" indent="0" algn="l">
              <a:buFontTx/>
              <a:buNone/>
              <a:defRPr sz="1600">
                <a:solidFill>
                  <a:schemeClr val="bg1"/>
                </a:solidFill>
              </a:defRPr>
            </a:lvl4pPr>
            <a:lvl5pPr marL="985838" indent="0" algn="l">
              <a:buFontTx/>
              <a:buNone/>
              <a:defRPr sz="1600">
                <a:solidFill>
                  <a:schemeClr val="bg1"/>
                </a:solidFill>
              </a:defRPr>
            </a:lvl5pPr>
          </a:lstStyle>
          <a:p>
            <a:pPr lvl="0"/>
            <a:r>
              <a:rPr lang="en-GB"/>
              <a:t>Click to edit Master text styles</a:t>
            </a:r>
          </a:p>
        </p:txBody>
      </p:sp>
    </p:spTree>
    <p:extLst>
      <p:ext uri="{BB962C8B-B14F-4D97-AF65-F5344CB8AC3E}">
        <p14:creationId xmlns:p14="http://schemas.microsoft.com/office/powerpoint/2010/main" val="221244831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matchingName="Image with Circle" preserve="1" userDrawn="1">
  <p:cSld name="Image with Circle">
    <p:bg>
      <p:bgPr>
        <a:solidFill>
          <a:srgbClr val="D1DCD6"/>
        </a:solidFill>
        <a:effectLst/>
      </p:bgPr>
    </p:bg>
    <p:spTree>
      <p:nvGrpSpPr>
        <p:cNvPr id="1" name=""/>
        <p:cNvGrpSpPr/>
        <p:nvPr/>
      </p:nvGrpSpPr>
      <p:grpSpPr>
        <a:xfrm>
          <a:off x="0" y="0"/>
          <a:ext cx="0" cy="0"/>
          <a:chOff x="0" y="0"/>
          <a:chExt cx="0" cy="0"/>
        </a:xfrm>
      </p:grpSpPr>
      <p:sp>
        <p:nvSpPr>
          <p:cNvPr id="14" name="Picture Placeholder 7">
            <a:extLst>
              <a:ext uri="{FF2B5EF4-FFF2-40B4-BE49-F238E27FC236}">
                <a16:creationId xmlns:a16="http://schemas.microsoft.com/office/drawing/2014/main" id="{16F7AA4C-CEA0-4838-9DF9-2F5534114B93}"/>
              </a:ext>
            </a:extLst>
          </p:cNvPr>
          <p:cNvSpPr>
            <a:spLocks noGrp="1"/>
          </p:cNvSpPr>
          <p:nvPr>
            <p:ph type="pic" sz="quarter" idx="13"/>
          </p:nvPr>
        </p:nvSpPr>
        <p:spPr bwMode="gray">
          <a:xfrm>
            <a:off x="0" y="0"/>
            <a:ext cx="12192000" cy="6858000"/>
          </a:xfrm>
          <a:prstGeom prst="rect">
            <a:avLst/>
          </a:prstGeom>
        </p:spPr>
        <p:txBody>
          <a:bodyPr tIns="576000" rIns="504000" anchor="ctr"/>
          <a:lstStyle>
            <a:lvl1pPr algn="ctr">
              <a:buFontTx/>
              <a:buNone/>
              <a:defRPr sz="1200">
                <a:solidFill>
                  <a:srgbClr val="A8BAB2"/>
                </a:solidFill>
                <a:latin typeface="SwissReSans" pitchFamily="34" charset="0"/>
              </a:defRPr>
            </a:lvl1pPr>
          </a:lstStyle>
          <a:p>
            <a:r>
              <a:rPr lang="en-GB"/>
              <a:t>Click icon to add picture</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custDataLst>
              <p:tags r:id="rId2"/>
            </p:custDataLst>
          </p:nvPr>
        </p:nvSpPr>
        <p:spPr/>
        <p:txBody>
          <a:bodyPr/>
          <a:lstStyle>
            <a:lvl1pPr>
              <a:defRPr>
                <a:solidFill>
                  <a:srgbClr val="FFFFFF"/>
                </a:solidFill>
              </a:defRPr>
            </a:lvl1pPr>
          </a:lstStyle>
          <a:p>
            <a:fld id="{5E4D2043-7E31-4A53-BD33-72A88E682172}" type="slidenum">
              <a:rPr lang="en-GB" smtClean="0"/>
              <a:pPr/>
              <a:t>‹#›</a:t>
            </a:fld>
            <a:endParaRPr lang="en-GB"/>
          </a:p>
        </p:txBody>
      </p:sp>
      <p:sp>
        <p:nvSpPr>
          <p:cNvPr id="9" name="Footer">
            <a:extLst>
              <a:ext uri="{FF2B5EF4-FFF2-40B4-BE49-F238E27FC236}">
                <a16:creationId xmlns:a16="http://schemas.microsoft.com/office/drawing/2014/main" id="{95A25EDE-8428-429E-BE07-354A88A6623D}"/>
              </a:ext>
            </a:extLst>
          </p:cNvPr>
          <p:cNvSpPr txBox="1">
            <a:spLocks/>
          </p:cNvSpPr>
          <p:nvPr userDrawn="1">
            <p:custDataLst>
              <p:tags r:id="rId3"/>
            </p:custDataLst>
          </p:nvPr>
        </p:nvSpPr>
        <p:spPr bwMode="black">
          <a:xfrm>
            <a:off x="3254847" y="6505850"/>
            <a:ext cx="7871883" cy="139700"/>
          </a:xfrm>
          <a:prstGeom prst="rect">
            <a:avLst/>
          </a:prstGeom>
        </p:spPr>
        <p:txBody>
          <a:bodyPr vert="horz" wrap="none" lIns="0" tIns="0" rIns="0" bIns="0" rtlCol="0" anchor="b" anchorCtr="0"/>
          <a:lstStyle/>
          <a:p>
            <a:pPr marL="0" algn="r" defTabSz="914400" rtl="0" eaLnBrk="1" latinLnBrk="0" hangingPunct="1"/>
            <a:r>
              <a:rPr lang="en-GB" sz="1000" b="0" kern="1200">
                <a:solidFill>
                  <a:srgbClr val="FFFFFF"/>
                </a:solidFill>
                <a:latin typeface="SwissReSans" pitchFamily="34" charset="0"/>
                <a:ea typeface="+mn-ea"/>
                <a:cs typeface="+mn-cs"/>
              </a:rPr>
              <a:t>March 2022</a:t>
            </a:r>
          </a:p>
        </p:txBody>
      </p:sp>
      <p:sp>
        <p:nvSpPr>
          <p:cNvPr id="10" name="Textplatzhalter 4">
            <a:extLst>
              <a:ext uri="{FF2B5EF4-FFF2-40B4-BE49-F238E27FC236}">
                <a16:creationId xmlns:a16="http://schemas.microsoft.com/office/drawing/2014/main" id="{D44F4213-4BCA-49E4-9D32-D0795C52F89E}"/>
              </a:ext>
            </a:extLst>
          </p:cNvPr>
          <p:cNvSpPr>
            <a:spLocks noGrp="1"/>
          </p:cNvSpPr>
          <p:nvPr>
            <p:ph type="body" sz="quarter" idx="14"/>
          </p:nvPr>
        </p:nvSpPr>
        <p:spPr bwMode="gray">
          <a:xfrm>
            <a:off x="7014012" y="1196752"/>
            <a:ext cx="4464496" cy="4464496"/>
          </a:xfrm>
          <a:prstGeom prst="ellipse">
            <a:avLst/>
          </a:prstGeom>
          <a:solidFill>
            <a:schemeClr val="tx2"/>
          </a:solidFill>
        </p:spPr>
        <p:txBody>
          <a:bodyPr anchor="ctr"/>
          <a:lstStyle>
            <a:lvl1pPr marL="0" indent="0" algn="ctr">
              <a:spcBef>
                <a:spcPts val="0"/>
              </a:spcBef>
              <a:buFontTx/>
              <a:buNone/>
              <a:defRPr sz="3200">
                <a:solidFill>
                  <a:schemeClr val="bg1"/>
                </a:solidFill>
                <a:latin typeface="SwissReSans Light" panose="020B0504020202020204" pitchFamily="34" charset="0"/>
              </a:defRPr>
            </a:lvl1pPr>
            <a:lvl2pPr marL="182562" indent="0" algn="l">
              <a:buFontTx/>
              <a:buNone/>
              <a:defRPr>
                <a:solidFill>
                  <a:srgbClr val="FFFFFF"/>
                </a:solidFill>
              </a:defRPr>
            </a:lvl2pPr>
            <a:lvl3pPr marL="444500" indent="0" algn="l">
              <a:buFontTx/>
              <a:buNone/>
              <a:defRPr>
                <a:solidFill>
                  <a:srgbClr val="FFFFFF"/>
                </a:solidFill>
              </a:defRPr>
            </a:lvl3pPr>
            <a:lvl4pPr marL="715963" indent="0" algn="l">
              <a:buFontTx/>
              <a:buNone/>
              <a:defRPr>
                <a:solidFill>
                  <a:srgbClr val="FFFFFF"/>
                </a:solidFill>
              </a:defRPr>
            </a:lvl4pPr>
            <a:lvl5pPr marL="985838" indent="0" algn="l">
              <a:buFontTx/>
              <a:buNone/>
              <a:defRPr>
                <a:solidFill>
                  <a:srgbClr val="FFFFFF"/>
                </a:solidFill>
              </a:defRPr>
            </a:lvl5pPr>
          </a:lstStyle>
          <a:p>
            <a:pPr lvl="0"/>
            <a:r>
              <a:rPr lang="en-GB"/>
              <a:t>Click to edit Master text styles</a:t>
            </a:r>
          </a:p>
        </p:txBody>
      </p:sp>
      <p:pic>
        <p:nvPicPr>
          <p:cNvPr id="4" name="Picture 3">
            <a:extLst>
              <a:ext uri="{FF2B5EF4-FFF2-40B4-BE49-F238E27FC236}">
                <a16:creationId xmlns:a16="http://schemas.microsoft.com/office/drawing/2014/main" id="{89047F40-31B8-484A-91A9-9173BFAAE9F4}"/>
              </a:ext>
            </a:extLst>
          </p:cNvPr>
          <p:cNvPicPr>
            <a:picLocks noChangeAspect="1"/>
          </p:cNvPicPr>
          <p:nvPr userDrawn="1">
            <p:custDataLst>
              <p:tags r:id="rId4"/>
            </p:custDataLst>
          </p:nvPr>
        </p:nvPicPr>
        <p:blipFill>
          <a:blip r:embed="rId6" cstate="print">
            <a:extLst>
              <a:ext uri="{28A0092B-C50C-407E-A947-70E740481C1C}">
                <a14:useLocalDpi xmlns:a14="http://schemas.microsoft.com/office/drawing/2010/main" val="0"/>
              </a:ext>
            </a:extLst>
          </a:blip>
          <a:stretch>
            <a:fillRect/>
          </a:stretch>
        </p:blipFill>
        <p:spPr bwMode="gray">
          <a:xfrm>
            <a:off x="401751" y="6294506"/>
            <a:ext cx="1578228" cy="355228"/>
          </a:xfrm>
          <a:prstGeom prst="rect">
            <a:avLst/>
          </a:prstGeom>
        </p:spPr>
      </p:pic>
    </p:spTree>
    <p:extLst>
      <p:ext uri="{BB962C8B-B14F-4D97-AF65-F5344CB8AC3E}">
        <p14:creationId xmlns:p14="http://schemas.microsoft.com/office/powerpoint/2010/main" val="116772211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matchingName="Image and Three Circles" preserve="1" userDrawn="1">
  <p:cSld name="Image and Three Circles">
    <p:bg>
      <p:bgPr>
        <a:solidFill>
          <a:schemeClr val="tx2"/>
        </a:solidFill>
        <a:effectLst/>
      </p:bgPr>
    </p:bg>
    <p:spTree>
      <p:nvGrpSpPr>
        <p:cNvPr id="1" name=""/>
        <p:cNvGrpSpPr/>
        <p:nvPr/>
      </p:nvGrpSpPr>
      <p:grpSpPr>
        <a:xfrm>
          <a:off x="0" y="0"/>
          <a:ext cx="0" cy="0"/>
          <a:chOff x="0" y="0"/>
          <a:chExt cx="0" cy="0"/>
        </a:xfrm>
      </p:grpSpPr>
      <p:sp>
        <p:nvSpPr>
          <p:cNvPr id="14" name="Picture Placeholder 7">
            <a:extLst>
              <a:ext uri="{FF2B5EF4-FFF2-40B4-BE49-F238E27FC236}">
                <a16:creationId xmlns:a16="http://schemas.microsoft.com/office/drawing/2014/main" id="{16F7AA4C-CEA0-4838-9DF9-2F5534114B93}"/>
              </a:ext>
            </a:extLst>
          </p:cNvPr>
          <p:cNvSpPr>
            <a:spLocks noGrp="1"/>
          </p:cNvSpPr>
          <p:nvPr>
            <p:ph type="pic" sz="quarter" idx="13" hasCustomPrompt="1"/>
          </p:nvPr>
        </p:nvSpPr>
        <p:spPr bwMode="gray">
          <a:xfrm>
            <a:off x="0" y="0"/>
            <a:ext cx="12192000" cy="6858000"/>
          </a:xfrm>
          <a:prstGeom prst="rect">
            <a:avLst/>
          </a:prstGeom>
        </p:spPr>
        <p:txBody>
          <a:bodyPr tIns="576000" anchor="ctr"/>
          <a:lstStyle>
            <a:lvl1pPr algn="ctr">
              <a:buFontTx/>
              <a:buNone/>
              <a:defRPr sz="1200">
                <a:solidFill>
                  <a:srgbClr val="A8BAB2"/>
                </a:solidFill>
                <a:latin typeface="SwissReSans" pitchFamily="34" charset="0"/>
              </a:defRPr>
            </a:lvl1pPr>
          </a:lstStyle>
          <a:p>
            <a:r>
              <a:rPr lang="en-GB"/>
              <a:t>Bild </a:t>
            </a:r>
            <a:r>
              <a:rPr lang="en-GB" err="1"/>
              <a:t>durch</a:t>
            </a:r>
            <a:r>
              <a:rPr lang="en-GB"/>
              <a:t> </a:t>
            </a:r>
            <a:r>
              <a:rPr lang="en-GB" err="1"/>
              <a:t>Klicken</a:t>
            </a:r>
            <a:r>
              <a:rPr lang="en-GB"/>
              <a:t> auf Symbol </a:t>
            </a:r>
            <a:r>
              <a:rPr lang="en-GB" err="1"/>
              <a:t>hinzufügen</a:t>
            </a:r>
            <a:endParaRPr lang="en-GB"/>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custDataLst>
              <p:tags r:id="rId2"/>
            </p:custDataLst>
          </p:nvPr>
        </p:nvSpPr>
        <p:spPr/>
        <p:txBody>
          <a:bodyPr/>
          <a:lstStyle>
            <a:lvl1pPr>
              <a:defRPr>
                <a:solidFill>
                  <a:srgbClr val="FFFFFF"/>
                </a:solidFill>
              </a:defRPr>
            </a:lvl1pPr>
          </a:lstStyle>
          <a:p>
            <a:fld id="{5E4D2043-7E31-4A53-BD33-72A88E682172}" type="slidenum">
              <a:rPr lang="en-GB" smtClean="0"/>
              <a:pPr/>
              <a:t>‹#›</a:t>
            </a:fld>
            <a:endParaRPr lang="en-GB"/>
          </a:p>
        </p:txBody>
      </p:sp>
      <p:sp>
        <p:nvSpPr>
          <p:cNvPr id="9" name="Footer">
            <a:extLst>
              <a:ext uri="{FF2B5EF4-FFF2-40B4-BE49-F238E27FC236}">
                <a16:creationId xmlns:a16="http://schemas.microsoft.com/office/drawing/2014/main" id="{95A25EDE-8428-429E-BE07-354A88A6623D}"/>
              </a:ext>
            </a:extLst>
          </p:cNvPr>
          <p:cNvSpPr txBox="1">
            <a:spLocks/>
          </p:cNvSpPr>
          <p:nvPr userDrawn="1">
            <p:custDataLst>
              <p:tags r:id="rId3"/>
            </p:custDataLst>
          </p:nvPr>
        </p:nvSpPr>
        <p:spPr bwMode="black">
          <a:xfrm>
            <a:off x="3254847" y="6505850"/>
            <a:ext cx="7871883" cy="139700"/>
          </a:xfrm>
          <a:prstGeom prst="rect">
            <a:avLst/>
          </a:prstGeom>
        </p:spPr>
        <p:txBody>
          <a:bodyPr vert="horz" wrap="none" lIns="0" tIns="0" rIns="0" bIns="0" rtlCol="0" anchor="b" anchorCtr="0"/>
          <a:lstStyle/>
          <a:p>
            <a:pPr marL="0" algn="r" defTabSz="914400" rtl="0" eaLnBrk="1" latinLnBrk="0" hangingPunct="1"/>
            <a:r>
              <a:rPr lang="en-GB" sz="1000" b="0" kern="1200">
                <a:solidFill>
                  <a:srgbClr val="FFFFFF"/>
                </a:solidFill>
                <a:latin typeface="SwissReSans" pitchFamily="34" charset="0"/>
                <a:ea typeface="+mn-ea"/>
                <a:cs typeface="+mn-cs"/>
              </a:rPr>
              <a:t>March 2022</a:t>
            </a:r>
          </a:p>
        </p:txBody>
      </p:sp>
      <p:sp>
        <p:nvSpPr>
          <p:cNvPr id="2" name="Title 1">
            <a:extLst>
              <a:ext uri="{FF2B5EF4-FFF2-40B4-BE49-F238E27FC236}">
                <a16:creationId xmlns:a16="http://schemas.microsoft.com/office/drawing/2014/main" id="{42843963-C518-4447-9E83-A30F66BBBF02}"/>
              </a:ext>
            </a:extLst>
          </p:cNvPr>
          <p:cNvSpPr>
            <a:spLocks noGrp="1"/>
          </p:cNvSpPr>
          <p:nvPr>
            <p:ph type="title"/>
          </p:nvPr>
        </p:nvSpPr>
        <p:spPr/>
        <p:txBody>
          <a:bodyPr/>
          <a:lstStyle>
            <a:lvl1pPr>
              <a:defRPr>
                <a:solidFill>
                  <a:schemeClr val="bg1"/>
                </a:solidFill>
              </a:defRPr>
            </a:lvl1pPr>
          </a:lstStyle>
          <a:p>
            <a:r>
              <a:rPr lang="en-GB"/>
              <a:t>Click to edit Master title style</a:t>
            </a:r>
          </a:p>
        </p:txBody>
      </p:sp>
      <p:sp>
        <p:nvSpPr>
          <p:cNvPr id="10" name="Textplatzhalter 4">
            <a:extLst>
              <a:ext uri="{FF2B5EF4-FFF2-40B4-BE49-F238E27FC236}">
                <a16:creationId xmlns:a16="http://schemas.microsoft.com/office/drawing/2014/main" id="{D44F4213-4BCA-49E4-9D32-D0795C52F89E}"/>
              </a:ext>
            </a:extLst>
          </p:cNvPr>
          <p:cNvSpPr>
            <a:spLocks noGrp="1"/>
          </p:cNvSpPr>
          <p:nvPr>
            <p:ph type="body" sz="quarter" idx="14"/>
          </p:nvPr>
        </p:nvSpPr>
        <p:spPr bwMode="gray">
          <a:xfrm>
            <a:off x="8821770" y="1988644"/>
            <a:ext cx="2880000" cy="2880000"/>
          </a:xfrm>
          <a:prstGeom prst="ellipse">
            <a:avLst/>
          </a:prstGeom>
          <a:solidFill>
            <a:schemeClr val="bg1"/>
          </a:solidFill>
        </p:spPr>
        <p:txBody>
          <a:bodyPr anchor="ctr"/>
          <a:lstStyle>
            <a:lvl1pPr marL="0" indent="0" algn="ctr">
              <a:spcBef>
                <a:spcPts val="0"/>
              </a:spcBef>
              <a:buFontTx/>
              <a:buNone/>
              <a:defRPr sz="2400">
                <a:solidFill>
                  <a:schemeClr val="tx2"/>
                </a:solidFill>
                <a:latin typeface="SwissReSans Light" panose="020B0504020202020204" pitchFamily="34" charset="0"/>
              </a:defRPr>
            </a:lvl1pPr>
            <a:lvl2pPr marL="182562" indent="0" algn="l">
              <a:buFontTx/>
              <a:buNone/>
              <a:defRPr>
                <a:solidFill>
                  <a:srgbClr val="FFFFFF"/>
                </a:solidFill>
              </a:defRPr>
            </a:lvl2pPr>
            <a:lvl3pPr marL="444500" indent="0" algn="l">
              <a:buFontTx/>
              <a:buNone/>
              <a:defRPr>
                <a:solidFill>
                  <a:srgbClr val="FFFFFF"/>
                </a:solidFill>
              </a:defRPr>
            </a:lvl3pPr>
            <a:lvl4pPr marL="715963" indent="0" algn="l">
              <a:buFontTx/>
              <a:buNone/>
              <a:defRPr>
                <a:solidFill>
                  <a:srgbClr val="FFFFFF"/>
                </a:solidFill>
              </a:defRPr>
            </a:lvl4pPr>
            <a:lvl5pPr marL="985838" indent="0" algn="l">
              <a:buFontTx/>
              <a:buNone/>
              <a:defRPr>
                <a:solidFill>
                  <a:srgbClr val="FFFFFF"/>
                </a:solidFill>
              </a:defRPr>
            </a:lvl5pPr>
          </a:lstStyle>
          <a:p>
            <a:pPr lvl="0"/>
            <a:r>
              <a:rPr lang="en-GB"/>
              <a:t>Click to edit Master text styles</a:t>
            </a:r>
          </a:p>
        </p:txBody>
      </p:sp>
      <p:sp>
        <p:nvSpPr>
          <p:cNvPr id="11" name="Textplatzhalter 4">
            <a:extLst>
              <a:ext uri="{FF2B5EF4-FFF2-40B4-BE49-F238E27FC236}">
                <a16:creationId xmlns:a16="http://schemas.microsoft.com/office/drawing/2014/main" id="{FD457D57-2215-4E9E-91C3-6ECBC71608E5}"/>
              </a:ext>
            </a:extLst>
          </p:cNvPr>
          <p:cNvSpPr>
            <a:spLocks noGrp="1"/>
          </p:cNvSpPr>
          <p:nvPr>
            <p:ph type="body" sz="quarter" idx="15"/>
          </p:nvPr>
        </p:nvSpPr>
        <p:spPr bwMode="gray">
          <a:xfrm>
            <a:off x="695325" y="1988644"/>
            <a:ext cx="2880000" cy="2880000"/>
          </a:xfrm>
          <a:prstGeom prst="ellipse">
            <a:avLst/>
          </a:prstGeom>
          <a:solidFill>
            <a:schemeClr val="bg1"/>
          </a:solidFill>
        </p:spPr>
        <p:txBody>
          <a:bodyPr anchor="ctr"/>
          <a:lstStyle>
            <a:lvl1pPr marL="0" indent="0" algn="ctr">
              <a:spcBef>
                <a:spcPts val="0"/>
              </a:spcBef>
              <a:buFontTx/>
              <a:buNone/>
              <a:defRPr sz="2400">
                <a:solidFill>
                  <a:schemeClr val="tx2"/>
                </a:solidFill>
                <a:latin typeface="SwissReSans Light" panose="020B0504020202020204" pitchFamily="34" charset="0"/>
              </a:defRPr>
            </a:lvl1pPr>
            <a:lvl2pPr marL="182562" indent="0" algn="l">
              <a:buFontTx/>
              <a:buNone/>
              <a:defRPr>
                <a:solidFill>
                  <a:srgbClr val="FFFFFF"/>
                </a:solidFill>
              </a:defRPr>
            </a:lvl2pPr>
            <a:lvl3pPr marL="444500" indent="0" algn="l">
              <a:buFontTx/>
              <a:buNone/>
              <a:defRPr>
                <a:solidFill>
                  <a:srgbClr val="FFFFFF"/>
                </a:solidFill>
              </a:defRPr>
            </a:lvl3pPr>
            <a:lvl4pPr marL="715963" indent="0" algn="l">
              <a:buFontTx/>
              <a:buNone/>
              <a:defRPr>
                <a:solidFill>
                  <a:srgbClr val="FFFFFF"/>
                </a:solidFill>
              </a:defRPr>
            </a:lvl4pPr>
            <a:lvl5pPr marL="985838" indent="0" algn="l">
              <a:buFontTx/>
              <a:buNone/>
              <a:defRPr>
                <a:solidFill>
                  <a:srgbClr val="FFFFFF"/>
                </a:solidFill>
              </a:defRPr>
            </a:lvl5pPr>
          </a:lstStyle>
          <a:p>
            <a:pPr lvl="0"/>
            <a:r>
              <a:rPr lang="en-GB"/>
              <a:t>Click to edit Master text styles</a:t>
            </a:r>
          </a:p>
        </p:txBody>
      </p:sp>
      <p:sp>
        <p:nvSpPr>
          <p:cNvPr id="12" name="Textplatzhalter 4">
            <a:extLst>
              <a:ext uri="{FF2B5EF4-FFF2-40B4-BE49-F238E27FC236}">
                <a16:creationId xmlns:a16="http://schemas.microsoft.com/office/drawing/2014/main" id="{84E76D4D-0C41-4EBF-BD66-5C132AC9B3D8}"/>
              </a:ext>
            </a:extLst>
          </p:cNvPr>
          <p:cNvSpPr>
            <a:spLocks noGrp="1"/>
          </p:cNvSpPr>
          <p:nvPr>
            <p:ph type="body" sz="quarter" idx="16"/>
          </p:nvPr>
        </p:nvSpPr>
        <p:spPr bwMode="gray">
          <a:xfrm>
            <a:off x="4758548" y="1988644"/>
            <a:ext cx="2880000" cy="2880000"/>
          </a:xfrm>
          <a:prstGeom prst="ellipse">
            <a:avLst/>
          </a:prstGeom>
          <a:solidFill>
            <a:schemeClr val="bg1"/>
          </a:solidFill>
        </p:spPr>
        <p:txBody>
          <a:bodyPr anchor="ctr"/>
          <a:lstStyle>
            <a:lvl1pPr marL="0" indent="0" algn="ctr">
              <a:spcBef>
                <a:spcPts val="0"/>
              </a:spcBef>
              <a:buFontTx/>
              <a:buNone/>
              <a:defRPr sz="2400">
                <a:solidFill>
                  <a:schemeClr val="tx2"/>
                </a:solidFill>
                <a:latin typeface="SwissReSans Light" panose="020B0504020202020204" pitchFamily="34" charset="0"/>
              </a:defRPr>
            </a:lvl1pPr>
            <a:lvl2pPr marL="182562" indent="0" algn="l">
              <a:buFontTx/>
              <a:buNone/>
              <a:defRPr>
                <a:solidFill>
                  <a:srgbClr val="FFFFFF"/>
                </a:solidFill>
              </a:defRPr>
            </a:lvl2pPr>
            <a:lvl3pPr marL="444500" indent="0" algn="l">
              <a:buFontTx/>
              <a:buNone/>
              <a:defRPr>
                <a:solidFill>
                  <a:srgbClr val="FFFFFF"/>
                </a:solidFill>
              </a:defRPr>
            </a:lvl3pPr>
            <a:lvl4pPr marL="715963" indent="0" algn="l">
              <a:buFontTx/>
              <a:buNone/>
              <a:defRPr>
                <a:solidFill>
                  <a:srgbClr val="FFFFFF"/>
                </a:solidFill>
              </a:defRPr>
            </a:lvl4pPr>
            <a:lvl5pPr marL="985838" indent="0" algn="l">
              <a:buFontTx/>
              <a:buNone/>
              <a:defRPr>
                <a:solidFill>
                  <a:srgbClr val="FFFFFF"/>
                </a:solidFill>
              </a:defRPr>
            </a:lvl5pPr>
          </a:lstStyle>
          <a:p>
            <a:pPr lvl="0"/>
            <a:r>
              <a:rPr lang="en-GB"/>
              <a:t>Click to edit Master text styles</a:t>
            </a:r>
          </a:p>
        </p:txBody>
      </p:sp>
      <p:pic>
        <p:nvPicPr>
          <p:cNvPr id="8" name="Picture 7">
            <a:extLst>
              <a:ext uri="{FF2B5EF4-FFF2-40B4-BE49-F238E27FC236}">
                <a16:creationId xmlns:a16="http://schemas.microsoft.com/office/drawing/2014/main" id="{E4BDB8B9-4FF4-4F40-B2C9-BED75A859312}"/>
              </a:ext>
            </a:extLst>
          </p:cNvPr>
          <p:cNvPicPr>
            <a:picLocks noChangeAspect="1"/>
          </p:cNvPicPr>
          <p:nvPr userDrawn="1">
            <p:custDataLst>
              <p:tags r:id="rId4"/>
            </p:custDataLst>
          </p:nvPr>
        </p:nvPicPr>
        <p:blipFill>
          <a:blip r:embed="rId6" cstate="print">
            <a:extLst>
              <a:ext uri="{28A0092B-C50C-407E-A947-70E740481C1C}">
                <a14:useLocalDpi xmlns:a14="http://schemas.microsoft.com/office/drawing/2010/main" val="0"/>
              </a:ext>
            </a:extLst>
          </a:blip>
          <a:stretch>
            <a:fillRect/>
          </a:stretch>
        </p:blipFill>
        <p:spPr bwMode="gray">
          <a:xfrm>
            <a:off x="401751" y="6294506"/>
            <a:ext cx="1578228" cy="355228"/>
          </a:xfrm>
          <a:prstGeom prst="rect">
            <a:avLst/>
          </a:prstGeom>
        </p:spPr>
      </p:pic>
    </p:spTree>
    <p:extLst>
      <p:ext uri="{BB962C8B-B14F-4D97-AF65-F5344CB8AC3E}">
        <p14:creationId xmlns:p14="http://schemas.microsoft.com/office/powerpoint/2010/main" val="42723283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matchingName="Contact Persons (4 people)" preserve="1" userDrawn="1">
  <p:cSld name="Contact Persons (4 peopl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5A4DEE0-C41B-4076-8B94-57B0E7907B17}"/>
              </a:ext>
            </a:extLst>
          </p:cNvPr>
          <p:cNvSpPr/>
          <p:nvPr userDrawn="1"/>
        </p:nvSpPr>
        <p:spPr bwMode="gray">
          <a:xfrm>
            <a:off x="0" y="0"/>
            <a:ext cx="4064000" cy="6858000"/>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err="1">
              <a:latin typeface="SwissReSans" pitchFamily="34" charset="0"/>
            </a:endParaRPr>
          </a:p>
        </p:txBody>
      </p:sp>
      <p:sp>
        <p:nvSpPr>
          <p:cNvPr id="8" name="Title 7"/>
          <p:cNvSpPr>
            <a:spLocks noGrp="1"/>
          </p:cNvSpPr>
          <p:nvPr>
            <p:ph type="title" hasCustomPrompt="1"/>
          </p:nvPr>
        </p:nvSpPr>
        <p:spPr bwMode="gray">
          <a:xfrm>
            <a:off x="695326" y="692151"/>
            <a:ext cx="3096418" cy="692647"/>
          </a:xfrm>
        </p:spPr>
        <p:txBody>
          <a:bodyPr/>
          <a:lstStyle>
            <a:lvl1pPr>
              <a:defRPr>
                <a:solidFill>
                  <a:srgbClr val="FFFFFF"/>
                </a:solidFill>
              </a:defRPr>
            </a:lvl1pPr>
          </a:lstStyle>
          <a:p>
            <a:r>
              <a:rPr lang="en-GB"/>
              <a:t>Enter team name here</a:t>
            </a:r>
          </a:p>
        </p:txBody>
      </p:sp>
      <p:sp>
        <p:nvSpPr>
          <p:cNvPr id="9" name="Date Placeholder 8"/>
          <p:cNvSpPr>
            <a:spLocks noGrp="1"/>
          </p:cNvSpPr>
          <p:nvPr>
            <p:ph type="dt" sz="half" idx="10"/>
          </p:nvPr>
        </p:nvSpPr>
        <p:spPr/>
        <p:txBody>
          <a:bodyPr/>
          <a:lstStyle/>
          <a:p>
            <a:endParaRPr lang="en-GB"/>
          </a:p>
        </p:txBody>
      </p:sp>
      <p:sp>
        <p:nvSpPr>
          <p:cNvPr id="10" name="Footer Placeholder 9"/>
          <p:cNvSpPr>
            <a:spLocks noGrp="1"/>
          </p:cNvSpPr>
          <p:nvPr>
            <p:ph type="ftr" sz="quarter" idx="11"/>
          </p:nvPr>
        </p:nvSpPr>
        <p:spPr/>
        <p:txBody>
          <a:bodyPr/>
          <a:lstStyle/>
          <a:p>
            <a:endParaRPr lang="en-GB"/>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a:p>
        </p:txBody>
      </p:sp>
      <p:sp>
        <p:nvSpPr>
          <p:cNvPr id="4" name="Text Placeholder 3">
            <a:extLst>
              <a:ext uri="{FF2B5EF4-FFF2-40B4-BE49-F238E27FC236}">
                <a16:creationId xmlns:a16="http://schemas.microsoft.com/office/drawing/2014/main" id="{5E2C90A8-D632-4D32-AA86-6231D6EA8ACF}"/>
              </a:ext>
            </a:extLst>
          </p:cNvPr>
          <p:cNvSpPr>
            <a:spLocks noGrp="1"/>
          </p:cNvSpPr>
          <p:nvPr>
            <p:ph type="body" sz="quarter" idx="14" hasCustomPrompt="1"/>
          </p:nvPr>
        </p:nvSpPr>
        <p:spPr bwMode="gray">
          <a:xfrm>
            <a:off x="695325" y="1628774"/>
            <a:ext cx="3096420" cy="4392614"/>
          </a:xfrm>
          <a:prstGeom prst="rect">
            <a:avLst/>
          </a:prstGeom>
        </p:spPr>
        <p:txBody>
          <a:bodyPr/>
          <a:lstStyle>
            <a:lvl1pPr marL="108000" indent="-108000">
              <a:spcBef>
                <a:spcPts val="600"/>
              </a:spcBef>
              <a:defRPr sz="1200">
                <a:solidFill>
                  <a:srgbClr val="FFFFFF"/>
                </a:solidFill>
              </a:defRPr>
            </a:lvl1pPr>
            <a:lvl2pPr marL="252000" indent="-144000">
              <a:spcBef>
                <a:spcPts val="600"/>
              </a:spcBef>
              <a:defRPr sz="1200">
                <a:solidFill>
                  <a:srgbClr val="FFFFFF"/>
                </a:solidFill>
              </a:defRPr>
            </a:lvl2pPr>
            <a:lvl3pPr marL="396000" indent="-144000">
              <a:spcBef>
                <a:spcPts val="600"/>
              </a:spcBef>
              <a:defRPr sz="1200">
                <a:solidFill>
                  <a:srgbClr val="FFFFFF"/>
                </a:solidFill>
              </a:defRPr>
            </a:lvl3pPr>
            <a:lvl4pPr marL="540000" indent="-144000">
              <a:spcBef>
                <a:spcPts val="600"/>
              </a:spcBef>
              <a:defRPr sz="1200">
                <a:solidFill>
                  <a:srgbClr val="FFFFFF"/>
                </a:solidFill>
              </a:defRPr>
            </a:lvl4pPr>
            <a:lvl5pPr marL="684000" indent="-144000">
              <a:spcBef>
                <a:spcPts val="600"/>
              </a:spcBef>
              <a:defRPr sz="1200">
                <a:solidFill>
                  <a:srgbClr val="FFFFFF"/>
                </a:solidFill>
              </a:defRPr>
            </a:lvl5pPr>
          </a:lstStyle>
          <a:p>
            <a:pPr lvl="0"/>
            <a:r>
              <a:rPr lang="en-GB"/>
              <a:t>Click to add text, for example team mission and/or capabilities, roles and responsibilities, other info.</a:t>
            </a:r>
          </a:p>
          <a:p>
            <a:pPr lvl="1"/>
            <a:r>
              <a:rPr lang="en-GB"/>
              <a:t>Second level</a:t>
            </a:r>
          </a:p>
          <a:p>
            <a:pPr lvl="2"/>
            <a:r>
              <a:rPr lang="en-GB"/>
              <a:t>Third level</a:t>
            </a:r>
          </a:p>
          <a:p>
            <a:pPr lvl="3"/>
            <a:r>
              <a:rPr lang="en-GB"/>
              <a:t>Fourth level</a:t>
            </a:r>
          </a:p>
          <a:p>
            <a:pPr lvl="4"/>
            <a:r>
              <a:rPr lang="en-GB"/>
              <a:t>Fifth level</a:t>
            </a:r>
          </a:p>
        </p:txBody>
      </p:sp>
      <p:sp>
        <p:nvSpPr>
          <p:cNvPr id="17" name="Picture Placeholder 3">
            <a:extLst>
              <a:ext uri="{FF2B5EF4-FFF2-40B4-BE49-F238E27FC236}">
                <a16:creationId xmlns:a16="http://schemas.microsoft.com/office/drawing/2014/main" id="{456FDD83-9066-405C-9C9B-C6012C35E7C1}"/>
              </a:ext>
            </a:extLst>
          </p:cNvPr>
          <p:cNvSpPr>
            <a:spLocks noGrp="1"/>
          </p:cNvSpPr>
          <p:nvPr>
            <p:ph type="pic" sz="quarter" idx="15" hasCustomPrompt="1"/>
          </p:nvPr>
        </p:nvSpPr>
        <p:spPr bwMode="gray">
          <a:xfrm>
            <a:off x="5573419" y="727075"/>
            <a:ext cx="1800000" cy="1800000"/>
          </a:xfrm>
          <a:prstGeom prst="ellipse">
            <a:avLst/>
          </a:prstGeom>
        </p:spPr>
        <p:txBody>
          <a:bodyPr tIns="504000" anchor="ctr" anchorCtr="0"/>
          <a:lstStyle>
            <a:lvl1pPr marL="0" indent="0" algn="ctr">
              <a:buNone/>
              <a:defRPr sz="1400">
                <a:solidFill>
                  <a:srgbClr val="A8BAB2"/>
                </a:solidFill>
              </a:defRPr>
            </a:lvl1pPr>
          </a:lstStyle>
          <a:p>
            <a:r>
              <a:rPr lang="en-GB" noProof="0"/>
              <a:t>Add picture</a:t>
            </a:r>
          </a:p>
        </p:txBody>
      </p:sp>
      <p:sp>
        <p:nvSpPr>
          <p:cNvPr id="18" name="Picture Placeholder 3">
            <a:extLst>
              <a:ext uri="{FF2B5EF4-FFF2-40B4-BE49-F238E27FC236}">
                <a16:creationId xmlns:a16="http://schemas.microsoft.com/office/drawing/2014/main" id="{38A06944-C2A7-4F21-A4A5-D22B1CF13B57}"/>
              </a:ext>
            </a:extLst>
          </p:cNvPr>
          <p:cNvSpPr>
            <a:spLocks noGrp="1"/>
          </p:cNvSpPr>
          <p:nvPr>
            <p:ph type="pic" sz="quarter" idx="16" hasCustomPrompt="1"/>
          </p:nvPr>
        </p:nvSpPr>
        <p:spPr bwMode="gray">
          <a:xfrm>
            <a:off x="8882581" y="727075"/>
            <a:ext cx="1800000" cy="1800000"/>
          </a:xfrm>
          <a:prstGeom prst="ellipse">
            <a:avLst/>
          </a:prstGeom>
        </p:spPr>
        <p:txBody>
          <a:bodyPr tIns="504000" anchor="ctr" anchorCtr="0"/>
          <a:lstStyle>
            <a:lvl1pPr marL="0" marR="0" indent="0" algn="ctr" defTabSz="914400" rtl="0" eaLnBrk="1" fontAlgn="auto" latinLnBrk="0" hangingPunct="1">
              <a:lnSpc>
                <a:spcPct val="100000"/>
              </a:lnSpc>
              <a:spcBef>
                <a:spcPts val="1200"/>
              </a:spcBef>
              <a:spcAft>
                <a:spcPts val="0"/>
              </a:spcAft>
              <a:buClrTx/>
              <a:buSzPct val="100000"/>
              <a:buFont typeface="Arial" pitchFamily="34" charset="0"/>
              <a:buNone/>
              <a:tabLst/>
              <a:defRPr sz="1400">
                <a:solidFill>
                  <a:srgbClr val="A8BAB2"/>
                </a:solidFill>
              </a:defRPr>
            </a:lvl1pPr>
          </a:lstStyle>
          <a:p>
            <a:pPr marL="0" marR="0" lvl="0" indent="0" algn="ctr" defTabSz="914400" rtl="0" eaLnBrk="1" fontAlgn="auto" latinLnBrk="0" hangingPunct="1">
              <a:lnSpc>
                <a:spcPct val="100000"/>
              </a:lnSpc>
              <a:spcBef>
                <a:spcPts val="1200"/>
              </a:spcBef>
              <a:spcAft>
                <a:spcPts val="0"/>
              </a:spcAft>
              <a:buClrTx/>
              <a:buSzPct val="100000"/>
              <a:buFont typeface="Arial" pitchFamily="34" charset="0"/>
              <a:buNone/>
              <a:tabLst/>
              <a:defRPr/>
            </a:pPr>
            <a:r>
              <a:rPr lang="en-GB" noProof="0"/>
              <a:t>Add picture</a:t>
            </a:r>
          </a:p>
        </p:txBody>
      </p:sp>
      <p:sp>
        <p:nvSpPr>
          <p:cNvPr id="19" name="Text Placeholder 6">
            <a:extLst>
              <a:ext uri="{FF2B5EF4-FFF2-40B4-BE49-F238E27FC236}">
                <a16:creationId xmlns:a16="http://schemas.microsoft.com/office/drawing/2014/main" id="{9679A695-226D-4550-AC5F-CF13DA1C3EA2}"/>
              </a:ext>
            </a:extLst>
          </p:cNvPr>
          <p:cNvSpPr>
            <a:spLocks noGrp="1"/>
          </p:cNvSpPr>
          <p:nvPr>
            <p:ph type="body" sz="quarter" idx="19" hasCustomPrompt="1"/>
          </p:nvPr>
        </p:nvSpPr>
        <p:spPr>
          <a:xfrm>
            <a:off x="5050638" y="2641930"/>
            <a:ext cx="2845562" cy="169277"/>
          </a:xfrm>
          <a:prstGeom prst="rect">
            <a:avLst/>
          </a:prstGeom>
        </p:spPr>
        <p:txBody>
          <a:bodyPr wrap="none">
            <a:noAutofit/>
          </a:bodyPr>
          <a:lstStyle>
            <a:lvl1pPr marL="0" indent="0" algn="ctr">
              <a:lnSpc>
                <a:spcPct val="110000"/>
              </a:lnSpc>
              <a:spcBef>
                <a:spcPts val="0"/>
              </a:spcBef>
              <a:buNone/>
              <a:defRPr sz="1100" b="0">
                <a:latin typeface="+mj-lt"/>
              </a:defRPr>
            </a:lvl1pPr>
            <a:lvl2pPr marL="182562" indent="0">
              <a:buNone/>
              <a:defRPr sz="1100"/>
            </a:lvl2pPr>
            <a:lvl3pPr marL="444500" indent="0">
              <a:buNone/>
              <a:defRPr sz="1100"/>
            </a:lvl3pPr>
            <a:lvl4pPr marL="715963" indent="0">
              <a:buNone/>
              <a:defRPr sz="1100"/>
            </a:lvl4pPr>
            <a:lvl5pPr marL="985838" indent="0">
              <a:buNone/>
              <a:defRPr sz="1100"/>
            </a:lvl5pPr>
          </a:lstStyle>
          <a:p>
            <a:pPr lvl="0"/>
            <a:r>
              <a:rPr lang="en-GB" noProof="0"/>
              <a:t>Click to add name</a:t>
            </a:r>
          </a:p>
        </p:txBody>
      </p:sp>
      <p:sp>
        <p:nvSpPr>
          <p:cNvPr id="20" name="Text Placeholder 6">
            <a:extLst>
              <a:ext uri="{FF2B5EF4-FFF2-40B4-BE49-F238E27FC236}">
                <a16:creationId xmlns:a16="http://schemas.microsoft.com/office/drawing/2014/main" id="{58FFF6C9-8B70-45DC-9C06-54DD5B87AFFB}"/>
              </a:ext>
            </a:extLst>
          </p:cNvPr>
          <p:cNvSpPr>
            <a:spLocks noGrp="1"/>
          </p:cNvSpPr>
          <p:nvPr>
            <p:ph type="body" sz="quarter" idx="20" hasCustomPrompt="1"/>
          </p:nvPr>
        </p:nvSpPr>
        <p:spPr>
          <a:xfrm>
            <a:off x="5050638" y="2827874"/>
            <a:ext cx="2845562" cy="356957"/>
          </a:xfrm>
          <a:prstGeom prst="rect">
            <a:avLst/>
          </a:prstGeom>
        </p:spPr>
        <p:txBody>
          <a:bodyPr wrap="square">
            <a:noAutofit/>
          </a:bodyPr>
          <a:lstStyle>
            <a:lvl1pPr marL="0" indent="0" algn="ctr">
              <a:lnSpc>
                <a:spcPct val="110000"/>
              </a:lnSpc>
              <a:spcBef>
                <a:spcPts val="0"/>
              </a:spcBef>
              <a:buNone/>
              <a:defRPr sz="1100" b="0" i="1">
                <a:latin typeface="+mj-lt"/>
              </a:defRPr>
            </a:lvl1pPr>
            <a:lvl2pPr marL="182562" indent="0">
              <a:buNone/>
              <a:defRPr sz="1100"/>
            </a:lvl2pPr>
            <a:lvl3pPr marL="444500" indent="0">
              <a:buNone/>
              <a:defRPr sz="1100"/>
            </a:lvl3pPr>
            <a:lvl4pPr marL="715963" indent="0">
              <a:buNone/>
              <a:defRPr sz="1100"/>
            </a:lvl4pPr>
            <a:lvl5pPr marL="985838" indent="0">
              <a:buNone/>
              <a:defRPr sz="1100"/>
            </a:lvl5pPr>
          </a:lstStyle>
          <a:p>
            <a:pPr lvl="0"/>
            <a:r>
              <a:rPr lang="en-GB" noProof="0"/>
              <a:t>Job title</a:t>
            </a:r>
            <a:br>
              <a:rPr lang="en-GB" noProof="0"/>
            </a:br>
            <a:r>
              <a:rPr lang="en-GB" noProof="0"/>
              <a:t>Contact information</a:t>
            </a:r>
          </a:p>
        </p:txBody>
      </p:sp>
      <p:sp>
        <p:nvSpPr>
          <p:cNvPr id="21" name="Text Placeholder 6">
            <a:extLst>
              <a:ext uri="{FF2B5EF4-FFF2-40B4-BE49-F238E27FC236}">
                <a16:creationId xmlns:a16="http://schemas.microsoft.com/office/drawing/2014/main" id="{2F9034A3-A308-4153-AEC9-209C0E14C84B}"/>
              </a:ext>
            </a:extLst>
          </p:cNvPr>
          <p:cNvSpPr>
            <a:spLocks noGrp="1"/>
          </p:cNvSpPr>
          <p:nvPr>
            <p:ph type="body" sz="quarter" idx="21" hasCustomPrompt="1"/>
          </p:nvPr>
        </p:nvSpPr>
        <p:spPr>
          <a:xfrm>
            <a:off x="8361630" y="2641930"/>
            <a:ext cx="2845562" cy="169277"/>
          </a:xfrm>
          <a:prstGeom prst="rect">
            <a:avLst/>
          </a:prstGeom>
        </p:spPr>
        <p:txBody>
          <a:bodyPr wrap="none">
            <a:noAutofit/>
          </a:bodyPr>
          <a:lstStyle>
            <a:lvl1pPr marL="0" indent="0" algn="ctr">
              <a:lnSpc>
                <a:spcPct val="110000"/>
              </a:lnSpc>
              <a:spcBef>
                <a:spcPts val="0"/>
              </a:spcBef>
              <a:buNone/>
              <a:defRPr sz="1100" b="0">
                <a:latin typeface="+mj-lt"/>
              </a:defRPr>
            </a:lvl1pPr>
            <a:lvl2pPr marL="182562" indent="0">
              <a:buNone/>
              <a:defRPr sz="1100"/>
            </a:lvl2pPr>
            <a:lvl3pPr marL="444500" indent="0">
              <a:buNone/>
              <a:defRPr sz="1100"/>
            </a:lvl3pPr>
            <a:lvl4pPr marL="715963" indent="0">
              <a:buNone/>
              <a:defRPr sz="1100"/>
            </a:lvl4pPr>
            <a:lvl5pPr marL="985838" indent="0">
              <a:buNone/>
              <a:defRPr sz="1100"/>
            </a:lvl5pPr>
          </a:lstStyle>
          <a:p>
            <a:pPr lvl="0"/>
            <a:r>
              <a:rPr lang="en-GB" noProof="0"/>
              <a:t>Click to add name</a:t>
            </a:r>
          </a:p>
        </p:txBody>
      </p:sp>
      <p:sp>
        <p:nvSpPr>
          <p:cNvPr id="22" name="Text Placeholder 6">
            <a:extLst>
              <a:ext uri="{FF2B5EF4-FFF2-40B4-BE49-F238E27FC236}">
                <a16:creationId xmlns:a16="http://schemas.microsoft.com/office/drawing/2014/main" id="{ADD3A46A-9F03-452A-97A6-168C6640720F}"/>
              </a:ext>
            </a:extLst>
          </p:cNvPr>
          <p:cNvSpPr>
            <a:spLocks noGrp="1"/>
          </p:cNvSpPr>
          <p:nvPr>
            <p:ph type="body" sz="quarter" idx="22" hasCustomPrompt="1"/>
          </p:nvPr>
        </p:nvSpPr>
        <p:spPr>
          <a:xfrm>
            <a:off x="8361630" y="2827874"/>
            <a:ext cx="2845562" cy="356957"/>
          </a:xfrm>
          <a:prstGeom prst="rect">
            <a:avLst/>
          </a:prstGeom>
        </p:spPr>
        <p:txBody>
          <a:bodyPr wrap="square">
            <a:noAutofit/>
          </a:bodyPr>
          <a:lstStyle>
            <a:lvl1pPr marL="0" indent="0" algn="ctr">
              <a:lnSpc>
                <a:spcPct val="110000"/>
              </a:lnSpc>
              <a:spcBef>
                <a:spcPts val="0"/>
              </a:spcBef>
              <a:buNone/>
              <a:defRPr sz="1100" b="0" i="1">
                <a:latin typeface="+mj-lt"/>
              </a:defRPr>
            </a:lvl1pPr>
            <a:lvl2pPr marL="182562" indent="0">
              <a:buNone/>
              <a:defRPr sz="1100"/>
            </a:lvl2pPr>
            <a:lvl3pPr marL="444500" indent="0">
              <a:buNone/>
              <a:defRPr sz="1100"/>
            </a:lvl3pPr>
            <a:lvl4pPr marL="715963" indent="0">
              <a:buNone/>
              <a:defRPr sz="1100"/>
            </a:lvl4pPr>
            <a:lvl5pPr marL="985838" indent="0">
              <a:buNone/>
              <a:defRPr sz="1100"/>
            </a:lvl5pPr>
          </a:lstStyle>
          <a:p>
            <a:pPr lvl="0"/>
            <a:r>
              <a:rPr lang="en-GB" noProof="0"/>
              <a:t>Job title</a:t>
            </a:r>
            <a:br>
              <a:rPr lang="en-GB" noProof="0"/>
            </a:br>
            <a:r>
              <a:rPr lang="en-GB" noProof="0"/>
              <a:t>Contact information</a:t>
            </a:r>
          </a:p>
        </p:txBody>
      </p:sp>
      <p:sp>
        <p:nvSpPr>
          <p:cNvPr id="23" name="Picture Placeholder 3">
            <a:extLst>
              <a:ext uri="{FF2B5EF4-FFF2-40B4-BE49-F238E27FC236}">
                <a16:creationId xmlns:a16="http://schemas.microsoft.com/office/drawing/2014/main" id="{578C2B07-87F4-489C-A284-3E5878138E7C}"/>
              </a:ext>
            </a:extLst>
          </p:cNvPr>
          <p:cNvSpPr>
            <a:spLocks noGrp="1"/>
          </p:cNvSpPr>
          <p:nvPr>
            <p:ph type="pic" sz="quarter" idx="23" hasCustomPrompt="1"/>
          </p:nvPr>
        </p:nvSpPr>
        <p:spPr bwMode="gray">
          <a:xfrm>
            <a:off x="5573419" y="3430871"/>
            <a:ext cx="1800000" cy="1800000"/>
          </a:xfrm>
          <a:prstGeom prst="ellipse">
            <a:avLst/>
          </a:prstGeom>
        </p:spPr>
        <p:txBody>
          <a:bodyPr tIns="504000" anchor="ctr" anchorCtr="0"/>
          <a:lstStyle>
            <a:lvl1pPr marL="0" marR="0" indent="0" algn="ctr" defTabSz="914400" rtl="0" eaLnBrk="1" fontAlgn="auto" latinLnBrk="0" hangingPunct="1">
              <a:lnSpc>
                <a:spcPct val="100000"/>
              </a:lnSpc>
              <a:spcBef>
                <a:spcPts val="1200"/>
              </a:spcBef>
              <a:spcAft>
                <a:spcPts val="0"/>
              </a:spcAft>
              <a:buClrTx/>
              <a:buSzPct val="100000"/>
              <a:buFont typeface="Arial" pitchFamily="34" charset="0"/>
              <a:buNone/>
              <a:tabLst/>
              <a:defRPr sz="1400">
                <a:solidFill>
                  <a:srgbClr val="A8BAB2"/>
                </a:solidFill>
              </a:defRPr>
            </a:lvl1pPr>
          </a:lstStyle>
          <a:p>
            <a:pPr marL="0" marR="0" lvl="0" indent="0" algn="ctr" defTabSz="914400" rtl="0" eaLnBrk="1" fontAlgn="auto" latinLnBrk="0" hangingPunct="1">
              <a:lnSpc>
                <a:spcPct val="100000"/>
              </a:lnSpc>
              <a:spcBef>
                <a:spcPts val="1200"/>
              </a:spcBef>
              <a:spcAft>
                <a:spcPts val="0"/>
              </a:spcAft>
              <a:buClrTx/>
              <a:buSzPct val="100000"/>
              <a:buFont typeface="Arial" pitchFamily="34" charset="0"/>
              <a:buNone/>
              <a:tabLst/>
              <a:defRPr/>
            </a:pPr>
            <a:r>
              <a:rPr lang="en-GB" noProof="0"/>
              <a:t>Add picture</a:t>
            </a:r>
          </a:p>
        </p:txBody>
      </p:sp>
      <p:sp>
        <p:nvSpPr>
          <p:cNvPr id="24" name="Picture Placeholder 3">
            <a:extLst>
              <a:ext uri="{FF2B5EF4-FFF2-40B4-BE49-F238E27FC236}">
                <a16:creationId xmlns:a16="http://schemas.microsoft.com/office/drawing/2014/main" id="{D418C2AA-7D28-483F-81E1-731AA2580309}"/>
              </a:ext>
            </a:extLst>
          </p:cNvPr>
          <p:cNvSpPr>
            <a:spLocks noGrp="1"/>
          </p:cNvSpPr>
          <p:nvPr>
            <p:ph type="pic" sz="quarter" idx="24" hasCustomPrompt="1"/>
          </p:nvPr>
        </p:nvSpPr>
        <p:spPr bwMode="gray">
          <a:xfrm>
            <a:off x="8882581" y="3430871"/>
            <a:ext cx="1800000" cy="1800000"/>
          </a:xfrm>
          <a:prstGeom prst="ellipse">
            <a:avLst/>
          </a:prstGeom>
        </p:spPr>
        <p:txBody>
          <a:bodyPr tIns="504000" anchor="ctr" anchorCtr="0"/>
          <a:lstStyle>
            <a:lvl1pPr marL="0" marR="0" indent="0" algn="ctr" defTabSz="914400" rtl="0" eaLnBrk="1" fontAlgn="auto" latinLnBrk="0" hangingPunct="1">
              <a:lnSpc>
                <a:spcPct val="100000"/>
              </a:lnSpc>
              <a:spcBef>
                <a:spcPts val="1200"/>
              </a:spcBef>
              <a:spcAft>
                <a:spcPts val="0"/>
              </a:spcAft>
              <a:buClrTx/>
              <a:buSzPct val="100000"/>
              <a:buFont typeface="Arial" pitchFamily="34" charset="0"/>
              <a:buNone/>
              <a:tabLst/>
              <a:defRPr sz="1400">
                <a:solidFill>
                  <a:srgbClr val="A8BAB2"/>
                </a:solidFill>
              </a:defRPr>
            </a:lvl1pPr>
          </a:lstStyle>
          <a:p>
            <a:pPr marL="0" marR="0" lvl="0" indent="0" algn="ctr" defTabSz="914400" rtl="0" eaLnBrk="1" fontAlgn="auto" latinLnBrk="0" hangingPunct="1">
              <a:lnSpc>
                <a:spcPct val="100000"/>
              </a:lnSpc>
              <a:spcBef>
                <a:spcPts val="1200"/>
              </a:spcBef>
              <a:spcAft>
                <a:spcPts val="0"/>
              </a:spcAft>
              <a:buClrTx/>
              <a:buSzPct val="100000"/>
              <a:buFont typeface="Arial" pitchFamily="34" charset="0"/>
              <a:buNone/>
              <a:tabLst/>
              <a:defRPr/>
            </a:pPr>
            <a:r>
              <a:rPr lang="en-GB" noProof="0"/>
              <a:t>Add picture</a:t>
            </a:r>
          </a:p>
        </p:txBody>
      </p:sp>
      <p:sp>
        <p:nvSpPr>
          <p:cNvPr id="25" name="Text Placeholder 6">
            <a:extLst>
              <a:ext uri="{FF2B5EF4-FFF2-40B4-BE49-F238E27FC236}">
                <a16:creationId xmlns:a16="http://schemas.microsoft.com/office/drawing/2014/main" id="{AFF0E09B-2153-4F77-903B-8AE289C2024D}"/>
              </a:ext>
            </a:extLst>
          </p:cNvPr>
          <p:cNvSpPr>
            <a:spLocks noGrp="1"/>
          </p:cNvSpPr>
          <p:nvPr>
            <p:ph type="body" sz="quarter" idx="25" hasCustomPrompt="1"/>
          </p:nvPr>
        </p:nvSpPr>
        <p:spPr>
          <a:xfrm>
            <a:off x="5050638" y="5345726"/>
            <a:ext cx="2845562" cy="169277"/>
          </a:xfrm>
          <a:prstGeom prst="rect">
            <a:avLst/>
          </a:prstGeom>
        </p:spPr>
        <p:txBody>
          <a:bodyPr wrap="none">
            <a:noAutofit/>
          </a:bodyPr>
          <a:lstStyle>
            <a:lvl1pPr marL="0" indent="0" algn="ctr">
              <a:lnSpc>
                <a:spcPct val="110000"/>
              </a:lnSpc>
              <a:spcBef>
                <a:spcPts val="0"/>
              </a:spcBef>
              <a:buNone/>
              <a:defRPr sz="1100" b="0">
                <a:latin typeface="+mj-lt"/>
              </a:defRPr>
            </a:lvl1pPr>
            <a:lvl2pPr marL="182562" indent="0">
              <a:buNone/>
              <a:defRPr sz="1100"/>
            </a:lvl2pPr>
            <a:lvl3pPr marL="444500" indent="0">
              <a:buNone/>
              <a:defRPr sz="1100"/>
            </a:lvl3pPr>
            <a:lvl4pPr marL="715963" indent="0">
              <a:buNone/>
              <a:defRPr sz="1100"/>
            </a:lvl4pPr>
            <a:lvl5pPr marL="985838" indent="0">
              <a:buNone/>
              <a:defRPr sz="1100"/>
            </a:lvl5pPr>
          </a:lstStyle>
          <a:p>
            <a:pPr lvl="0"/>
            <a:r>
              <a:rPr lang="en-GB" noProof="0"/>
              <a:t>Click to add name</a:t>
            </a:r>
          </a:p>
        </p:txBody>
      </p:sp>
      <p:sp>
        <p:nvSpPr>
          <p:cNvPr id="26" name="Text Placeholder 6">
            <a:extLst>
              <a:ext uri="{FF2B5EF4-FFF2-40B4-BE49-F238E27FC236}">
                <a16:creationId xmlns:a16="http://schemas.microsoft.com/office/drawing/2014/main" id="{B6E4CA2D-F663-4612-8211-ABCBF0E3B4F2}"/>
              </a:ext>
            </a:extLst>
          </p:cNvPr>
          <p:cNvSpPr>
            <a:spLocks noGrp="1"/>
          </p:cNvSpPr>
          <p:nvPr>
            <p:ph type="body" sz="quarter" idx="26" hasCustomPrompt="1"/>
          </p:nvPr>
        </p:nvSpPr>
        <p:spPr>
          <a:xfrm>
            <a:off x="5050638" y="5531670"/>
            <a:ext cx="2845562" cy="356957"/>
          </a:xfrm>
          <a:prstGeom prst="rect">
            <a:avLst/>
          </a:prstGeom>
        </p:spPr>
        <p:txBody>
          <a:bodyPr wrap="square">
            <a:noAutofit/>
          </a:bodyPr>
          <a:lstStyle>
            <a:lvl1pPr marL="0" indent="0" algn="ctr">
              <a:lnSpc>
                <a:spcPct val="110000"/>
              </a:lnSpc>
              <a:spcBef>
                <a:spcPts val="0"/>
              </a:spcBef>
              <a:buNone/>
              <a:defRPr sz="1100" b="0" i="1">
                <a:latin typeface="+mj-lt"/>
              </a:defRPr>
            </a:lvl1pPr>
            <a:lvl2pPr marL="182562" indent="0">
              <a:buNone/>
              <a:defRPr sz="1100"/>
            </a:lvl2pPr>
            <a:lvl3pPr marL="444500" indent="0">
              <a:buNone/>
              <a:defRPr sz="1100"/>
            </a:lvl3pPr>
            <a:lvl4pPr marL="715963" indent="0">
              <a:buNone/>
              <a:defRPr sz="1100"/>
            </a:lvl4pPr>
            <a:lvl5pPr marL="985838" indent="0">
              <a:buNone/>
              <a:defRPr sz="1100"/>
            </a:lvl5pPr>
          </a:lstStyle>
          <a:p>
            <a:pPr lvl="0"/>
            <a:r>
              <a:rPr lang="en-GB" noProof="0"/>
              <a:t>Job title</a:t>
            </a:r>
            <a:br>
              <a:rPr lang="en-GB" noProof="0"/>
            </a:br>
            <a:r>
              <a:rPr lang="en-GB" noProof="0"/>
              <a:t>Contact information</a:t>
            </a:r>
          </a:p>
        </p:txBody>
      </p:sp>
      <p:sp>
        <p:nvSpPr>
          <p:cNvPr id="27" name="Text Placeholder 6">
            <a:extLst>
              <a:ext uri="{FF2B5EF4-FFF2-40B4-BE49-F238E27FC236}">
                <a16:creationId xmlns:a16="http://schemas.microsoft.com/office/drawing/2014/main" id="{4679ECFC-69DE-448E-A790-E6DF1353CC66}"/>
              </a:ext>
            </a:extLst>
          </p:cNvPr>
          <p:cNvSpPr>
            <a:spLocks noGrp="1"/>
          </p:cNvSpPr>
          <p:nvPr>
            <p:ph type="body" sz="quarter" idx="27" hasCustomPrompt="1"/>
          </p:nvPr>
        </p:nvSpPr>
        <p:spPr>
          <a:xfrm>
            <a:off x="8361630" y="5345726"/>
            <a:ext cx="2845562" cy="169277"/>
          </a:xfrm>
          <a:prstGeom prst="rect">
            <a:avLst/>
          </a:prstGeom>
        </p:spPr>
        <p:txBody>
          <a:bodyPr wrap="none">
            <a:noAutofit/>
          </a:bodyPr>
          <a:lstStyle>
            <a:lvl1pPr marL="0" indent="0" algn="ctr">
              <a:lnSpc>
                <a:spcPct val="110000"/>
              </a:lnSpc>
              <a:spcBef>
                <a:spcPts val="0"/>
              </a:spcBef>
              <a:buNone/>
              <a:defRPr sz="1100" b="0">
                <a:latin typeface="+mj-lt"/>
              </a:defRPr>
            </a:lvl1pPr>
            <a:lvl2pPr marL="182562" indent="0">
              <a:buNone/>
              <a:defRPr sz="1100"/>
            </a:lvl2pPr>
            <a:lvl3pPr marL="444500" indent="0">
              <a:buNone/>
              <a:defRPr sz="1100"/>
            </a:lvl3pPr>
            <a:lvl4pPr marL="715963" indent="0">
              <a:buNone/>
              <a:defRPr sz="1100"/>
            </a:lvl4pPr>
            <a:lvl5pPr marL="985838" indent="0">
              <a:buNone/>
              <a:defRPr sz="1100"/>
            </a:lvl5pPr>
          </a:lstStyle>
          <a:p>
            <a:pPr lvl="0"/>
            <a:r>
              <a:rPr lang="en-GB" noProof="0"/>
              <a:t>Click to add name</a:t>
            </a:r>
          </a:p>
        </p:txBody>
      </p:sp>
      <p:sp>
        <p:nvSpPr>
          <p:cNvPr id="28" name="Text Placeholder 6">
            <a:extLst>
              <a:ext uri="{FF2B5EF4-FFF2-40B4-BE49-F238E27FC236}">
                <a16:creationId xmlns:a16="http://schemas.microsoft.com/office/drawing/2014/main" id="{A2E08B10-5430-4825-9E65-D8235CD04078}"/>
              </a:ext>
            </a:extLst>
          </p:cNvPr>
          <p:cNvSpPr>
            <a:spLocks noGrp="1"/>
          </p:cNvSpPr>
          <p:nvPr>
            <p:ph type="body" sz="quarter" idx="28" hasCustomPrompt="1"/>
          </p:nvPr>
        </p:nvSpPr>
        <p:spPr>
          <a:xfrm>
            <a:off x="8361630" y="5531670"/>
            <a:ext cx="2845562" cy="356957"/>
          </a:xfrm>
          <a:prstGeom prst="rect">
            <a:avLst/>
          </a:prstGeom>
        </p:spPr>
        <p:txBody>
          <a:bodyPr wrap="square">
            <a:noAutofit/>
          </a:bodyPr>
          <a:lstStyle>
            <a:lvl1pPr marL="0" indent="0" algn="ctr">
              <a:lnSpc>
                <a:spcPct val="110000"/>
              </a:lnSpc>
              <a:spcBef>
                <a:spcPts val="0"/>
              </a:spcBef>
              <a:buNone/>
              <a:defRPr sz="1100" b="0" i="1">
                <a:latin typeface="+mj-lt"/>
              </a:defRPr>
            </a:lvl1pPr>
            <a:lvl2pPr marL="182562" indent="0">
              <a:buNone/>
              <a:defRPr sz="1100"/>
            </a:lvl2pPr>
            <a:lvl3pPr marL="444500" indent="0">
              <a:buNone/>
              <a:defRPr sz="1100"/>
            </a:lvl3pPr>
            <a:lvl4pPr marL="715963" indent="0">
              <a:buNone/>
              <a:defRPr sz="1100"/>
            </a:lvl4pPr>
            <a:lvl5pPr marL="985838" indent="0">
              <a:buNone/>
              <a:defRPr sz="1100"/>
            </a:lvl5pPr>
          </a:lstStyle>
          <a:p>
            <a:pPr lvl="0"/>
            <a:r>
              <a:rPr lang="en-GB" noProof="0"/>
              <a:t>Job title</a:t>
            </a:r>
            <a:br>
              <a:rPr lang="en-GB" noProof="0"/>
            </a:br>
            <a:r>
              <a:rPr lang="en-GB" noProof="0"/>
              <a:t>Contact information</a:t>
            </a:r>
          </a:p>
        </p:txBody>
      </p:sp>
      <p:sp>
        <p:nvSpPr>
          <p:cNvPr id="29" name="Footer">
            <a:extLst>
              <a:ext uri="{FF2B5EF4-FFF2-40B4-BE49-F238E27FC236}">
                <a16:creationId xmlns:a16="http://schemas.microsoft.com/office/drawing/2014/main" id="{0A885EF8-5FBD-475E-BD95-4D0C7488BAE5}"/>
              </a:ext>
            </a:extLst>
          </p:cNvPr>
          <p:cNvSpPr txBox="1">
            <a:spLocks/>
          </p:cNvSpPr>
          <p:nvPr userDrawn="1">
            <p:custDataLst>
              <p:tags r:id="rId3"/>
            </p:custDataLst>
          </p:nvPr>
        </p:nvSpPr>
        <p:spPr bwMode="black">
          <a:xfrm>
            <a:off x="3254847" y="6505850"/>
            <a:ext cx="7871883" cy="139700"/>
          </a:xfrm>
          <a:prstGeom prst="rect">
            <a:avLst/>
          </a:prstGeom>
        </p:spPr>
        <p:txBody>
          <a:bodyPr vert="horz" wrap="none" lIns="0" tIns="0" rIns="0" bIns="0" rtlCol="0" anchor="b" anchorCtr="0"/>
          <a:lstStyle/>
          <a:p>
            <a:pPr marL="0" algn="r" defTabSz="914400" rtl="0" eaLnBrk="1" latinLnBrk="0" hangingPunct="1"/>
            <a:r>
              <a:rPr lang="en-GB" sz="1000" b="0" kern="1200">
                <a:solidFill>
                  <a:srgbClr val="283E36"/>
                </a:solidFill>
                <a:latin typeface="SwissReSans" pitchFamily="34" charset="0"/>
                <a:ea typeface="+mn-ea"/>
                <a:cs typeface="+mn-cs"/>
              </a:rPr>
              <a:t>March 2022</a:t>
            </a:r>
          </a:p>
        </p:txBody>
      </p:sp>
      <p:pic>
        <p:nvPicPr>
          <p:cNvPr id="5" name="Picture 4">
            <a:extLst>
              <a:ext uri="{FF2B5EF4-FFF2-40B4-BE49-F238E27FC236}">
                <a16:creationId xmlns:a16="http://schemas.microsoft.com/office/drawing/2014/main" id="{C59E9C15-B51D-4738-92B4-589FA7600CFD}"/>
              </a:ext>
            </a:extLst>
          </p:cNvPr>
          <p:cNvPicPr>
            <a:picLocks noChangeAspect="1"/>
          </p:cNvPicPr>
          <p:nvPr userDrawn="1">
            <p:custDataLst>
              <p:tags r:id="rId4"/>
            </p:custDataLst>
          </p:nvPr>
        </p:nvPicPr>
        <p:blipFill>
          <a:blip r:embed="rId6" cstate="print">
            <a:extLst>
              <a:ext uri="{28A0092B-C50C-407E-A947-70E740481C1C}">
                <a14:useLocalDpi xmlns:a14="http://schemas.microsoft.com/office/drawing/2010/main" val="0"/>
              </a:ext>
            </a:extLst>
          </a:blip>
          <a:stretch>
            <a:fillRect/>
          </a:stretch>
        </p:blipFill>
        <p:spPr bwMode="gray">
          <a:xfrm>
            <a:off x="401751" y="6294506"/>
            <a:ext cx="1578228" cy="355228"/>
          </a:xfrm>
          <a:prstGeom prst="rect">
            <a:avLst/>
          </a:prstGeom>
        </p:spPr>
      </p:pic>
    </p:spTree>
    <p:extLst>
      <p:ext uri="{BB962C8B-B14F-4D97-AF65-F5344CB8AC3E}">
        <p14:creationId xmlns:p14="http://schemas.microsoft.com/office/powerpoint/2010/main" val="415221233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Contact Persons (9 people)" preserve="1" userDrawn="1">
  <p:cSld name="Contact Persons (9 peopl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5A4DEE0-C41B-4076-8B94-57B0E7907B17}"/>
              </a:ext>
            </a:extLst>
          </p:cNvPr>
          <p:cNvSpPr/>
          <p:nvPr userDrawn="1"/>
        </p:nvSpPr>
        <p:spPr bwMode="gray">
          <a:xfrm>
            <a:off x="0" y="0"/>
            <a:ext cx="4064000" cy="6858000"/>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err="1">
              <a:latin typeface="SwissReSans" pitchFamily="34" charset="0"/>
            </a:endParaRPr>
          </a:p>
        </p:txBody>
      </p:sp>
      <p:sp>
        <p:nvSpPr>
          <p:cNvPr id="8" name="Title 7"/>
          <p:cNvSpPr>
            <a:spLocks noGrp="1"/>
          </p:cNvSpPr>
          <p:nvPr>
            <p:ph type="title" hasCustomPrompt="1"/>
          </p:nvPr>
        </p:nvSpPr>
        <p:spPr bwMode="gray">
          <a:xfrm>
            <a:off x="695326" y="692151"/>
            <a:ext cx="3096418" cy="692647"/>
          </a:xfrm>
        </p:spPr>
        <p:txBody>
          <a:bodyPr/>
          <a:lstStyle>
            <a:lvl1pPr>
              <a:defRPr>
                <a:solidFill>
                  <a:srgbClr val="FFFFFF"/>
                </a:solidFill>
              </a:defRPr>
            </a:lvl1pPr>
          </a:lstStyle>
          <a:p>
            <a:r>
              <a:rPr lang="en-GB"/>
              <a:t>Enter team name here</a:t>
            </a:r>
          </a:p>
        </p:txBody>
      </p:sp>
      <p:sp>
        <p:nvSpPr>
          <p:cNvPr id="9" name="Date Placeholder 8"/>
          <p:cNvSpPr>
            <a:spLocks noGrp="1"/>
          </p:cNvSpPr>
          <p:nvPr>
            <p:ph type="dt" sz="half" idx="10"/>
          </p:nvPr>
        </p:nvSpPr>
        <p:spPr/>
        <p:txBody>
          <a:bodyPr/>
          <a:lstStyle/>
          <a:p>
            <a:endParaRPr lang="en-GB"/>
          </a:p>
        </p:txBody>
      </p:sp>
      <p:sp>
        <p:nvSpPr>
          <p:cNvPr id="10" name="Footer Placeholder 9"/>
          <p:cNvSpPr>
            <a:spLocks noGrp="1"/>
          </p:cNvSpPr>
          <p:nvPr>
            <p:ph type="ftr" sz="quarter" idx="11"/>
          </p:nvPr>
        </p:nvSpPr>
        <p:spPr/>
        <p:txBody>
          <a:bodyPr/>
          <a:lstStyle/>
          <a:p>
            <a:endParaRPr lang="en-GB"/>
          </a:p>
        </p:txBody>
      </p:sp>
      <p:sp>
        <p:nvSpPr>
          <p:cNvPr id="11" name="Slide Number Placeholder 10"/>
          <p:cNvSpPr>
            <a:spLocks noGrp="1"/>
          </p:cNvSpPr>
          <p:nvPr>
            <p:ph type="sldNum" sz="quarter" idx="12"/>
            <p:custDataLst>
              <p:tags r:id="rId2"/>
            </p:custDataLst>
          </p:nvPr>
        </p:nvSpPr>
        <p:spPr/>
        <p:txBody>
          <a:bodyPr/>
          <a:lstStyle/>
          <a:p>
            <a:fld id="{5E4D2043-7E31-4A53-BD33-72A88E682172}" type="slidenum">
              <a:rPr lang="en-GB" smtClean="0"/>
              <a:pPr/>
              <a:t>‹#›</a:t>
            </a:fld>
            <a:endParaRPr lang="en-GB"/>
          </a:p>
        </p:txBody>
      </p:sp>
      <p:sp>
        <p:nvSpPr>
          <p:cNvPr id="4" name="Text Placeholder 3">
            <a:extLst>
              <a:ext uri="{FF2B5EF4-FFF2-40B4-BE49-F238E27FC236}">
                <a16:creationId xmlns:a16="http://schemas.microsoft.com/office/drawing/2014/main" id="{5E2C90A8-D632-4D32-AA86-6231D6EA8ACF}"/>
              </a:ext>
            </a:extLst>
          </p:cNvPr>
          <p:cNvSpPr>
            <a:spLocks noGrp="1"/>
          </p:cNvSpPr>
          <p:nvPr>
            <p:ph type="body" sz="quarter" idx="14" hasCustomPrompt="1"/>
          </p:nvPr>
        </p:nvSpPr>
        <p:spPr bwMode="gray">
          <a:xfrm>
            <a:off x="695325" y="1628774"/>
            <a:ext cx="3096420" cy="4392614"/>
          </a:xfrm>
          <a:prstGeom prst="rect">
            <a:avLst/>
          </a:prstGeom>
        </p:spPr>
        <p:txBody>
          <a:bodyPr/>
          <a:lstStyle>
            <a:lvl1pPr marL="108000" indent="-108000">
              <a:spcBef>
                <a:spcPts val="600"/>
              </a:spcBef>
              <a:defRPr sz="1200">
                <a:solidFill>
                  <a:srgbClr val="FFFFFF"/>
                </a:solidFill>
              </a:defRPr>
            </a:lvl1pPr>
            <a:lvl2pPr marL="252000" indent="-144000">
              <a:spcBef>
                <a:spcPts val="600"/>
              </a:spcBef>
              <a:defRPr sz="1200">
                <a:solidFill>
                  <a:srgbClr val="FFFFFF"/>
                </a:solidFill>
              </a:defRPr>
            </a:lvl2pPr>
            <a:lvl3pPr marL="396000" indent="-144000">
              <a:spcBef>
                <a:spcPts val="600"/>
              </a:spcBef>
              <a:defRPr sz="1200">
                <a:solidFill>
                  <a:srgbClr val="FFFFFF"/>
                </a:solidFill>
              </a:defRPr>
            </a:lvl3pPr>
            <a:lvl4pPr marL="540000" indent="-144000">
              <a:spcBef>
                <a:spcPts val="600"/>
              </a:spcBef>
              <a:defRPr sz="1200">
                <a:solidFill>
                  <a:srgbClr val="FFFFFF"/>
                </a:solidFill>
              </a:defRPr>
            </a:lvl4pPr>
            <a:lvl5pPr marL="684000" indent="-144000">
              <a:spcBef>
                <a:spcPts val="600"/>
              </a:spcBef>
              <a:defRPr sz="1200">
                <a:solidFill>
                  <a:srgbClr val="FFFFFF"/>
                </a:solidFill>
              </a:defRPr>
            </a:lvl5pPr>
          </a:lstStyle>
          <a:p>
            <a:pPr lvl="0"/>
            <a:r>
              <a:rPr lang="en-GB"/>
              <a:t>Click to add text, for example team mission and/or capabilities, roles and responsibilities, other info.</a:t>
            </a:r>
          </a:p>
          <a:p>
            <a:pPr lvl="1"/>
            <a:r>
              <a:rPr lang="en-GB"/>
              <a:t>Second level</a:t>
            </a:r>
          </a:p>
          <a:p>
            <a:pPr lvl="2"/>
            <a:r>
              <a:rPr lang="en-GB"/>
              <a:t>Third level</a:t>
            </a:r>
          </a:p>
          <a:p>
            <a:pPr lvl="3"/>
            <a:r>
              <a:rPr lang="en-GB"/>
              <a:t>Fourth level</a:t>
            </a:r>
          </a:p>
          <a:p>
            <a:pPr lvl="4"/>
            <a:r>
              <a:rPr lang="en-GB"/>
              <a:t>Fifth level</a:t>
            </a:r>
          </a:p>
        </p:txBody>
      </p:sp>
      <p:sp>
        <p:nvSpPr>
          <p:cNvPr id="29" name="Picture Placeholder 3">
            <a:extLst>
              <a:ext uri="{FF2B5EF4-FFF2-40B4-BE49-F238E27FC236}">
                <a16:creationId xmlns:a16="http://schemas.microsoft.com/office/drawing/2014/main" id="{9682A749-FC1E-4118-9EDD-CE1ABA3E2627}"/>
              </a:ext>
            </a:extLst>
          </p:cNvPr>
          <p:cNvSpPr>
            <a:spLocks noGrp="1"/>
          </p:cNvSpPr>
          <p:nvPr>
            <p:ph type="pic" sz="quarter" idx="15" hasCustomPrompt="1"/>
          </p:nvPr>
        </p:nvSpPr>
        <p:spPr bwMode="gray">
          <a:xfrm>
            <a:off x="5283565" y="738628"/>
            <a:ext cx="1080000" cy="1080000"/>
          </a:xfrm>
          <a:prstGeom prst="ellipse">
            <a:avLst/>
          </a:prstGeom>
        </p:spPr>
        <p:txBody>
          <a:bodyPr tIns="468000" anchor="ctr" anchorCtr="0"/>
          <a:lstStyle>
            <a:lvl1pPr marL="0" marR="0" indent="0" algn="ctr" defTabSz="914400" rtl="0" eaLnBrk="1" fontAlgn="auto" latinLnBrk="0" hangingPunct="1">
              <a:lnSpc>
                <a:spcPct val="100000"/>
              </a:lnSpc>
              <a:spcBef>
                <a:spcPts val="1200"/>
              </a:spcBef>
              <a:spcAft>
                <a:spcPts val="0"/>
              </a:spcAft>
              <a:buClrTx/>
              <a:buSzPct val="100000"/>
              <a:buFont typeface="Arial" pitchFamily="34" charset="0"/>
              <a:buNone/>
              <a:tabLst/>
              <a:defRPr sz="1000">
                <a:solidFill>
                  <a:srgbClr val="A8BAB2"/>
                </a:solidFill>
              </a:defRPr>
            </a:lvl1pPr>
          </a:lstStyle>
          <a:p>
            <a:pPr marL="0" marR="0" lvl="0" indent="0" algn="ctr" defTabSz="914400" rtl="0" eaLnBrk="1" fontAlgn="auto" latinLnBrk="0" hangingPunct="1">
              <a:lnSpc>
                <a:spcPct val="100000"/>
              </a:lnSpc>
              <a:spcBef>
                <a:spcPts val="1200"/>
              </a:spcBef>
              <a:spcAft>
                <a:spcPts val="0"/>
              </a:spcAft>
              <a:buClrTx/>
              <a:buSzPct val="100000"/>
              <a:buFont typeface="Arial" pitchFamily="34" charset="0"/>
              <a:buNone/>
              <a:tabLst/>
              <a:defRPr/>
            </a:pPr>
            <a:r>
              <a:rPr lang="en-GB" noProof="0"/>
              <a:t>Add picture</a:t>
            </a:r>
          </a:p>
        </p:txBody>
      </p:sp>
      <p:sp>
        <p:nvSpPr>
          <p:cNvPr id="30" name="Text Placeholder 6">
            <a:extLst>
              <a:ext uri="{FF2B5EF4-FFF2-40B4-BE49-F238E27FC236}">
                <a16:creationId xmlns:a16="http://schemas.microsoft.com/office/drawing/2014/main" id="{73E640E6-6F1D-478B-91DA-EF27860B8F0F}"/>
              </a:ext>
            </a:extLst>
          </p:cNvPr>
          <p:cNvSpPr>
            <a:spLocks noGrp="1"/>
          </p:cNvSpPr>
          <p:nvPr>
            <p:ph type="body" sz="quarter" idx="19" hasCustomPrompt="1"/>
          </p:nvPr>
        </p:nvSpPr>
        <p:spPr>
          <a:xfrm>
            <a:off x="4871219" y="1883003"/>
            <a:ext cx="1902588" cy="153632"/>
          </a:xfrm>
          <a:prstGeom prst="rect">
            <a:avLst/>
          </a:prstGeom>
        </p:spPr>
        <p:txBody>
          <a:bodyPr wrap="none">
            <a:noAutofit/>
          </a:bodyPr>
          <a:lstStyle>
            <a:lvl1pPr marL="0" indent="0" algn="ctr">
              <a:lnSpc>
                <a:spcPct val="110000"/>
              </a:lnSpc>
              <a:spcBef>
                <a:spcPts val="0"/>
              </a:spcBef>
              <a:buNone/>
              <a:defRPr sz="1000" b="0">
                <a:latin typeface="+mj-lt"/>
              </a:defRPr>
            </a:lvl1pPr>
            <a:lvl2pPr marL="182562" indent="0">
              <a:buNone/>
              <a:defRPr sz="1100"/>
            </a:lvl2pPr>
            <a:lvl3pPr marL="444500" indent="0">
              <a:buNone/>
              <a:defRPr sz="1100"/>
            </a:lvl3pPr>
            <a:lvl4pPr marL="715963" indent="0">
              <a:buNone/>
              <a:defRPr sz="1100"/>
            </a:lvl4pPr>
            <a:lvl5pPr marL="985838" indent="0">
              <a:buNone/>
              <a:defRPr sz="1100"/>
            </a:lvl5pPr>
          </a:lstStyle>
          <a:p>
            <a:pPr lvl="0"/>
            <a:r>
              <a:rPr lang="en-GB" noProof="0"/>
              <a:t>Click to add name</a:t>
            </a:r>
          </a:p>
        </p:txBody>
      </p:sp>
      <p:sp>
        <p:nvSpPr>
          <p:cNvPr id="31" name="Text Placeholder 6">
            <a:extLst>
              <a:ext uri="{FF2B5EF4-FFF2-40B4-BE49-F238E27FC236}">
                <a16:creationId xmlns:a16="http://schemas.microsoft.com/office/drawing/2014/main" id="{31BD7495-9DC8-424C-9AA0-FAD0EABDACE3}"/>
              </a:ext>
            </a:extLst>
          </p:cNvPr>
          <p:cNvSpPr>
            <a:spLocks noGrp="1"/>
          </p:cNvSpPr>
          <p:nvPr>
            <p:ph type="body" sz="quarter" idx="20" hasCustomPrompt="1"/>
          </p:nvPr>
        </p:nvSpPr>
        <p:spPr>
          <a:xfrm>
            <a:off x="4871219" y="2049899"/>
            <a:ext cx="1902588" cy="324512"/>
          </a:xfrm>
          <a:prstGeom prst="rect">
            <a:avLst/>
          </a:prstGeom>
        </p:spPr>
        <p:txBody>
          <a:bodyPr wrap="square">
            <a:noAutofit/>
          </a:bodyPr>
          <a:lstStyle>
            <a:lvl1pPr marL="0" indent="0" algn="ctr">
              <a:lnSpc>
                <a:spcPct val="110000"/>
              </a:lnSpc>
              <a:spcBef>
                <a:spcPts val="0"/>
              </a:spcBef>
              <a:buNone/>
              <a:defRPr sz="1000" b="0" i="1">
                <a:latin typeface="+mj-lt"/>
              </a:defRPr>
            </a:lvl1pPr>
            <a:lvl2pPr marL="182562" indent="0">
              <a:buNone/>
              <a:defRPr sz="1100"/>
            </a:lvl2pPr>
            <a:lvl3pPr marL="444500" indent="0">
              <a:buNone/>
              <a:defRPr sz="1100"/>
            </a:lvl3pPr>
            <a:lvl4pPr marL="715963" indent="0">
              <a:buNone/>
              <a:defRPr sz="1100"/>
            </a:lvl4pPr>
            <a:lvl5pPr marL="985838" indent="0">
              <a:buNone/>
              <a:defRPr sz="1100"/>
            </a:lvl5pPr>
          </a:lstStyle>
          <a:p>
            <a:pPr lvl="0"/>
            <a:r>
              <a:rPr lang="en-GB" noProof="0"/>
              <a:t>Job title</a:t>
            </a:r>
            <a:br>
              <a:rPr lang="en-GB" noProof="0"/>
            </a:br>
            <a:r>
              <a:rPr lang="en-GB" noProof="0"/>
              <a:t>Contact information</a:t>
            </a:r>
          </a:p>
        </p:txBody>
      </p:sp>
      <p:sp>
        <p:nvSpPr>
          <p:cNvPr id="32" name="Picture Placeholder 3">
            <a:extLst>
              <a:ext uri="{FF2B5EF4-FFF2-40B4-BE49-F238E27FC236}">
                <a16:creationId xmlns:a16="http://schemas.microsoft.com/office/drawing/2014/main" id="{F19CD5BF-B691-42A9-9A28-7D982DEDC98D}"/>
              </a:ext>
            </a:extLst>
          </p:cNvPr>
          <p:cNvSpPr>
            <a:spLocks noGrp="1"/>
          </p:cNvSpPr>
          <p:nvPr>
            <p:ph type="pic" sz="quarter" idx="21" hasCustomPrompt="1"/>
          </p:nvPr>
        </p:nvSpPr>
        <p:spPr bwMode="gray">
          <a:xfrm>
            <a:off x="7581323" y="738628"/>
            <a:ext cx="1080000" cy="1080000"/>
          </a:xfrm>
          <a:prstGeom prst="ellipse">
            <a:avLst/>
          </a:prstGeom>
        </p:spPr>
        <p:txBody>
          <a:bodyPr tIns="468000" anchor="ctr" anchorCtr="0"/>
          <a:lstStyle>
            <a:lvl1pPr marL="0" marR="0" indent="0" algn="ctr" defTabSz="914400" rtl="0" eaLnBrk="1" fontAlgn="auto" latinLnBrk="0" hangingPunct="1">
              <a:lnSpc>
                <a:spcPct val="100000"/>
              </a:lnSpc>
              <a:spcBef>
                <a:spcPts val="1200"/>
              </a:spcBef>
              <a:spcAft>
                <a:spcPts val="0"/>
              </a:spcAft>
              <a:buClrTx/>
              <a:buSzPct val="100000"/>
              <a:buFont typeface="Arial" pitchFamily="34" charset="0"/>
              <a:buNone/>
              <a:tabLst/>
              <a:defRPr sz="1000">
                <a:solidFill>
                  <a:srgbClr val="A8BAB2"/>
                </a:solidFill>
              </a:defRPr>
            </a:lvl1pPr>
          </a:lstStyle>
          <a:p>
            <a:pPr marL="0" marR="0" lvl="0" indent="0" algn="ctr" defTabSz="914400" rtl="0" eaLnBrk="1" fontAlgn="auto" latinLnBrk="0" hangingPunct="1">
              <a:lnSpc>
                <a:spcPct val="100000"/>
              </a:lnSpc>
              <a:spcBef>
                <a:spcPts val="1200"/>
              </a:spcBef>
              <a:spcAft>
                <a:spcPts val="0"/>
              </a:spcAft>
              <a:buClrTx/>
              <a:buSzPct val="100000"/>
              <a:buFont typeface="Arial" pitchFamily="34" charset="0"/>
              <a:buNone/>
              <a:tabLst/>
              <a:defRPr/>
            </a:pPr>
            <a:r>
              <a:rPr lang="en-GB" noProof="0"/>
              <a:t>Add picture</a:t>
            </a:r>
          </a:p>
        </p:txBody>
      </p:sp>
      <p:sp>
        <p:nvSpPr>
          <p:cNvPr id="33" name="Text Placeholder 6">
            <a:extLst>
              <a:ext uri="{FF2B5EF4-FFF2-40B4-BE49-F238E27FC236}">
                <a16:creationId xmlns:a16="http://schemas.microsoft.com/office/drawing/2014/main" id="{CF582FA5-0ACC-44FA-AD35-38027A4BC745}"/>
              </a:ext>
            </a:extLst>
          </p:cNvPr>
          <p:cNvSpPr>
            <a:spLocks noGrp="1"/>
          </p:cNvSpPr>
          <p:nvPr>
            <p:ph type="body" sz="quarter" idx="22" hasCustomPrompt="1"/>
          </p:nvPr>
        </p:nvSpPr>
        <p:spPr>
          <a:xfrm>
            <a:off x="7168977" y="1883003"/>
            <a:ext cx="1902588" cy="153632"/>
          </a:xfrm>
          <a:prstGeom prst="rect">
            <a:avLst/>
          </a:prstGeom>
        </p:spPr>
        <p:txBody>
          <a:bodyPr wrap="none">
            <a:noAutofit/>
          </a:bodyPr>
          <a:lstStyle>
            <a:lvl1pPr marL="0" indent="0" algn="ctr">
              <a:lnSpc>
                <a:spcPct val="110000"/>
              </a:lnSpc>
              <a:spcBef>
                <a:spcPts val="0"/>
              </a:spcBef>
              <a:buNone/>
              <a:defRPr sz="1000" b="0">
                <a:latin typeface="+mj-lt"/>
              </a:defRPr>
            </a:lvl1pPr>
            <a:lvl2pPr marL="182562" indent="0">
              <a:buNone/>
              <a:defRPr sz="1100"/>
            </a:lvl2pPr>
            <a:lvl3pPr marL="444500" indent="0">
              <a:buNone/>
              <a:defRPr sz="1100"/>
            </a:lvl3pPr>
            <a:lvl4pPr marL="715963" indent="0">
              <a:buNone/>
              <a:defRPr sz="1100"/>
            </a:lvl4pPr>
            <a:lvl5pPr marL="985838" indent="0">
              <a:buNone/>
              <a:defRPr sz="1100"/>
            </a:lvl5pPr>
          </a:lstStyle>
          <a:p>
            <a:pPr lvl="0"/>
            <a:r>
              <a:rPr lang="en-GB" noProof="0"/>
              <a:t>Click to add name</a:t>
            </a:r>
          </a:p>
        </p:txBody>
      </p:sp>
      <p:sp>
        <p:nvSpPr>
          <p:cNvPr id="34" name="Text Placeholder 6">
            <a:extLst>
              <a:ext uri="{FF2B5EF4-FFF2-40B4-BE49-F238E27FC236}">
                <a16:creationId xmlns:a16="http://schemas.microsoft.com/office/drawing/2014/main" id="{34479282-0266-40A5-AD96-427D23FC8E24}"/>
              </a:ext>
            </a:extLst>
          </p:cNvPr>
          <p:cNvSpPr>
            <a:spLocks noGrp="1"/>
          </p:cNvSpPr>
          <p:nvPr>
            <p:ph type="body" sz="quarter" idx="23" hasCustomPrompt="1"/>
          </p:nvPr>
        </p:nvSpPr>
        <p:spPr>
          <a:xfrm>
            <a:off x="7168977" y="2049899"/>
            <a:ext cx="1902588" cy="324512"/>
          </a:xfrm>
          <a:prstGeom prst="rect">
            <a:avLst/>
          </a:prstGeom>
        </p:spPr>
        <p:txBody>
          <a:bodyPr wrap="square">
            <a:noAutofit/>
          </a:bodyPr>
          <a:lstStyle>
            <a:lvl1pPr marL="0" indent="0" algn="ctr">
              <a:lnSpc>
                <a:spcPct val="110000"/>
              </a:lnSpc>
              <a:spcBef>
                <a:spcPts val="0"/>
              </a:spcBef>
              <a:buNone/>
              <a:defRPr sz="1000" b="0" i="1">
                <a:latin typeface="+mj-lt"/>
              </a:defRPr>
            </a:lvl1pPr>
            <a:lvl2pPr marL="182562" indent="0">
              <a:buNone/>
              <a:defRPr sz="1100"/>
            </a:lvl2pPr>
            <a:lvl3pPr marL="444500" indent="0">
              <a:buNone/>
              <a:defRPr sz="1100"/>
            </a:lvl3pPr>
            <a:lvl4pPr marL="715963" indent="0">
              <a:buNone/>
              <a:defRPr sz="1100"/>
            </a:lvl4pPr>
            <a:lvl5pPr marL="985838" indent="0">
              <a:buNone/>
              <a:defRPr sz="1100"/>
            </a:lvl5pPr>
          </a:lstStyle>
          <a:p>
            <a:pPr lvl="0"/>
            <a:r>
              <a:rPr lang="en-GB" noProof="0"/>
              <a:t>Job title</a:t>
            </a:r>
            <a:br>
              <a:rPr lang="en-GB" noProof="0"/>
            </a:br>
            <a:r>
              <a:rPr lang="en-GB" noProof="0"/>
              <a:t>Contact information</a:t>
            </a:r>
          </a:p>
        </p:txBody>
      </p:sp>
      <p:sp>
        <p:nvSpPr>
          <p:cNvPr id="35" name="Picture Placeholder 3">
            <a:extLst>
              <a:ext uri="{FF2B5EF4-FFF2-40B4-BE49-F238E27FC236}">
                <a16:creationId xmlns:a16="http://schemas.microsoft.com/office/drawing/2014/main" id="{A372C913-34DD-415E-8A45-FE2BAAA5AB93}"/>
              </a:ext>
            </a:extLst>
          </p:cNvPr>
          <p:cNvSpPr>
            <a:spLocks noGrp="1"/>
          </p:cNvSpPr>
          <p:nvPr>
            <p:ph type="pic" sz="quarter" idx="24" hasCustomPrompt="1"/>
          </p:nvPr>
        </p:nvSpPr>
        <p:spPr bwMode="gray">
          <a:xfrm>
            <a:off x="9881460" y="738628"/>
            <a:ext cx="1080000" cy="1080000"/>
          </a:xfrm>
          <a:prstGeom prst="ellipse">
            <a:avLst/>
          </a:prstGeom>
        </p:spPr>
        <p:txBody>
          <a:bodyPr tIns="468000" anchor="ctr" anchorCtr="0"/>
          <a:lstStyle>
            <a:lvl1pPr marL="0" indent="0" algn="ctr">
              <a:buNone/>
              <a:defRPr sz="1000">
                <a:solidFill>
                  <a:srgbClr val="A8BAB2"/>
                </a:solidFill>
              </a:defRPr>
            </a:lvl1pPr>
          </a:lstStyle>
          <a:p>
            <a:r>
              <a:rPr lang="en-GB" noProof="0"/>
              <a:t>Add picture</a:t>
            </a:r>
          </a:p>
        </p:txBody>
      </p:sp>
      <p:sp>
        <p:nvSpPr>
          <p:cNvPr id="36" name="Text Placeholder 6">
            <a:extLst>
              <a:ext uri="{FF2B5EF4-FFF2-40B4-BE49-F238E27FC236}">
                <a16:creationId xmlns:a16="http://schemas.microsoft.com/office/drawing/2014/main" id="{7134E3D5-1F39-4EBB-AA24-A2FD4F813D1A}"/>
              </a:ext>
            </a:extLst>
          </p:cNvPr>
          <p:cNvSpPr>
            <a:spLocks noGrp="1"/>
          </p:cNvSpPr>
          <p:nvPr>
            <p:ph type="body" sz="quarter" idx="25" hasCustomPrompt="1"/>
          </p:nvPr>
        </p:nvSpPr>
        <p:spPr>
          <a:xfrm>
            <a:off x="9469114" y="1883003"/>
            <a:ext cx="1902588" cy="153632"/>
          </a:xfrm>
          <a:prstGeom prst="rect">
            <a:avLst/>
          </a:prstGeom>
        </p:spPr>
        <p:txBody>
          <a:bodyPr wrap="none">
            <a:noAutofit/>
          </a:bodyPr>
          <a:lstStyle>
            <a:lvl1pPr marL="0" indent="0" algn="ctr">
              <a:lnSpc>
                <a:spcPct val="110000"/>
              </a:lnSpc>
              <a:spcBef>
                <a:spcPts val="0"/>
              </a:spcBef>
              <a:buNone/>
              <a:defRPr sz="1000" b="0">
                <a:latin typeface="+mj-lt"/>
              </a:defRPr>
            </a:lvl1pPr>
            <a:lvl2pPr marL="182562" indent="0">
              <a:buNone/>
              <a:defRPr sz="1100"/>
            </a:lvl2pPr>
            <a:lvl3pPr marL="444500" indent="0">
              <a:buNone/>
              <a:defRPr sz="1100"/>
            </a:lvl3pPr>
            <a:lvl4pPr marL="715963" indent="0">
              <a:buNone/>
              <a:defRPr sz="1100"/>
            </a:lvl4pPr>
            <a:lvl5pPr marL="985838" indent="0">
              <a:buNone/>
              <a:defRPr sz="1100"/>
            </a:lvl5pPr>
          </a:lstStyle>
          <a:p>
            <a:pPr lvl="0"/>
            <a:r>
              <a:rPr lang="en-GB" noProof="0"/>
              <a:t>Click to add name</a:t>
            </a:r>
          </a:p>
        </p:txBody>
      </p:sp>
      <p:sp>
        <p:nvSpPr>
          <p:cNvPr id="37" name="Text Placeholder 6">
            <a:extLst>
              <a:ext uri="{FF2B5EF4-FFF2-40B4-BE49-F238E27FC236}">
                <a16:creationId xmlns:a16="http://schemas.microsoft.com/office/drawing/2014/main" id="{A4699E8E-78EB-413E-9E61-A75A1208CF0F}"/>
              </a:ext>
            </a:extLst>
          </p:cNvPr>
          <p:cNvSpPr>
            <a:spLocks noGrp="1"/>
          </p:cNvSpPr>
          <p:nvPr>
            <p:ph type="body" sz="quarter" idx="26" hasCustomPrompt="1"/>
          </p:nvPr>
        </p:nvSpPr>
        <p:spPr>
          <a:xfrm>
            <a:off x="9469114" y="2049899"/>
            <a:ext cx="1902588" cy="324512"/>
          </a:xfrm>
          <a:prstGeom prst="rect">
            <a:avLst/>
          </a:prstGeom>
        </p:spPr>
        <p:txBody>
          <a:bodyPr wrap="square">
            <a:noAutofit/>
          </a:bodyPr>
          <a:lstStyle>
            <a:lvl1pPr marL="0" indent="0" algn="ctr">
              <a:lnSpc>
                <a:spcPct val="110000"/>
              </a:lnSpc>
              <a:spcBef>
                <a:spcPts val="0"/>
              </a:spcBef>
              <a:buNone/>
              <a:defRPr sz="1000" b="0" i="1">
                <a:latin typeface="+mj-lt"/>
              </a:defRPr>
            </a:lvl1pPr>
            <a:lvl2pPr marL="182562" indent="0">
              <a:buNone/>
              <a:defRPr sz="1100"/>
            </a:lvl2pPr>
            <a:lvl3pPr marL="444500" indent="0">
              <a:buNone/>
              <a:defRPr sz="1100"/>
            </a:lvl3pPr>
            <a:lvl4pPr marL="715963" indent="0">
              <a:buNone/>
              <a:defRPr sz="1100"/>
            </a:lvl4pPr>
            <a:lvl5pPr marL="985838" indent="0">
              <a:buNone/>
              <a:defRPr sz="1100"/>
            </a:lvl5pPr>
          </a:lstStyle>
          <a:p>
            <a:pPr lvl="0"/>
            <a:r>
              <a:rPr lang="en-GB" noProof="0"/>
              <a:t>Job title</a:t>
            </a:r>
            <a:br>
              <a:rPr lang="en-GB" noProof="0"/>
            </a:br>
            <a:r>
              <a:rPr lang="en-GB" noProof="0"/>
              <a:t>Contact information</a:t>
            </a:r>
          </a:p>
        </p:txBody>
      </p:sp>
      <p:sp>
        <p:nvSpPr>
          <p:cNvPr id="38" name="Picture Placeholder 3">
            <a:extLst>
              <a:ext uri="{FF2B5EF4-FFF2-40B4-BE49-F238E27FC236}">
                <a16:creationId xmlns:a16="http://schemas.microsoft.com/office/drawing/2014/main" id="{055DF295-2A7B-4334-B97B-ED339BB70340}"/>
              </a:ext>
            </a:extLst>
          </p:cNvPr>
          <p:cNvSpPr>
            <a:spLocks noGrp="1"/>
          </p:cNvSpPr>
          <p:nvPr>
            <p:ph type="pic" sz="quarter" idx="27" hasCustomPrompt="1"/>
          </p:nvPr>
        </p:nvSpPr>
        <p:spPr bwMode="gray">
          <a:xfrm>
            <a:off x="5283565" y="2557409"/>
            <a:ext cx="1080000" cy="1080000"/>
          </a:xfrm>
          <a:prstGeom prst="ellipse">
            <a:avLst/>
          </a:prstGeom>
        </p:spPr>
        <p:txBody>
          <a:bodyPr tIns="468000" anchor="ctr" anchorCtr="0"/>
          <a:lstStyle>
            <a:lvl1pPr marL="0" indent="0" algn="ctr">
              <a:buNone/>
              <a:defRPr sz="1000">
                <a:solidFill>
                  <a:srgbClr val="A8BAB2"/>
                </a:solidFill>
              </a:defRPr>
            </a:lvl1pPr>
          </a:lstStyle>
          <a:p>
            <a:r>
              <a:rPr lang="en-GB" noProof="0"/>
              <a:t>Add picture</a:t>
            </a:r>
          </a:p>
        </p:txBody>
      </p:sp>
      <p:sp>
        <p:nvSpPr>
          <p:cNvPr id="39" name="Text Placeholder 6">
            <a:extLst>
              <a:ext uri="{FF2B5EF4-FFF2-40B4-BE49-F238E27FC236}">
                <a16:creationId xmlns:a16="http://schemas.microsoft.com/office/drawing/2014/main" id="{86C79598-5718-4B97-9653-C258BACE02E8}"/>
              </a:ext>
            </a:extLst>
          </p:cNvPr>
          <p:cNvSpPr>
            <a:spLocks noGrp="1"/>
          </p:cNvSpPr>
          <p:nvPr>
            <p:ph type="body" sz="quarter" idx="28" hasCustomPrompt="1"/>
          </p:nvPr>
        </p:nvSpPr>
        <p:spPr>
          <a:xfrm>
            <a:off x="4871219" y="3701784"/>
            <a:ext cx="1902588" cy="153632"/>
          </a:xfrm>
          <a:prstGeom prst="rect">
            <a:avLst/>
          </a:prstGeom>
        </p:spPr>
        <p:txBody>
          <a:bodyPr wrap="none">
            <a:noAutofit/>
          </a:bodyPr>
          <a:lstStyle>
            <a:lvl1pPr marL="0" indent="0" algn="ctr">
              <a:lnSpc>
                <a:spcPct val="110000"/>
              </a:lnSpc>
              <a:spcBef>
                <a:spcPts val="0"/>
              </a:spcBef>
              <a:buNone/>
              <a:defRPr sz="1000" b="0">
                <a:latin typeface="+mj-lt"/>
              </a:defRPr>
            </a:lvl1pPr>
            <a:lvl2pPr marL="182562" indent="0">
              <a:buNone/>
              <a:defRPr sz="1100"/>
            </a:lvl2pPr>
            <a:lvl3pPr marL="444500" indent="0">
              <a:buNone/>
              <a:defRPr sz="1100"/>
            </a:lvl3pPr>
            <a:lvl4pPr marL="715963" indent="0">
              <a:buNone/>
              <a:defRPr sz="1100"/>
            </a:lvl4pPr>
            <a:lvl5pPr marL="985838" indent="0">
              <a:buNone/>
              <a:defRPr sz="1100"/>
            </a:lvl5pPr>
          </a:lstStyle>
          <a:p>
            <a:pPr lvl="0"/>
            <a:r>
              <a:rPr lang="en-GB" noProof="0"/>
              <a:t>Click to add name</a:t>
            </a:r>
          </a:p>
        </p:txBody>
      </p:sp>
      <p:sp>
        <p:nvSpPr>
          <p:cNvPr id="40" name="Text Placeholder 6">
            <a:extLst>
              <a:ext uri="{FF2B5EF4-FFF2-40B4-BE49-F238E27FC236}">
                <a16:creationId xmlns:a16="http://schemas.microsoft.com/office/drawing/2014/main" id="{D1CD186E-C886-499B-8730-86302FB13D60}"/>
              </a:ext>
            </a:extLst>
          </p:cNvPr>
          <p:cNvSpPr>
            <a:spLocks noGrp="1"/>
          </p:cNvSpPr>
          <p:nvPr>
            <p:ph type="body" sz="quarter" idx="29" hasCustomPrompt="1"/>
          </p:nvPr>
        </p:nvSpPr>
        <p:spPr>
          <a:xfrm>
            <a:off x="4871219" y="3868680"/>
            <a:ext cx="1902588" cy="324512"/>
          </a:xfrm>
          <a:prstGeom prst="rect">
            <a:avLst/>
          </a:prstGeom>
        </p:spPr>
        <p:txBody>
          <a:bodyPr wrap="square">
            <a:noAutofit/>
          </a:bodyPr>
          <a:lstStyle>
            <a:lvl1pPr marL="0" indent="0" algn="ctr">
              <a:lnSpc>
                <a:spcPct val="110000"/>
              </a:lnSpc>
              <a:spcBef>
                <a:spcPts val="0"/>
              </a:spcBef>
              <a:buNone/>
              <a:defRPr sz="1000" b="0" i="1">
                <a:latin typeface="+mj-lt"/>
              </a:defRPr>
            </a:lvl1pPr>
            <a:lvl2pPr marL="182562" indent="0">
              <a:buNone/>
              <a:defRPr sz="1100"/>
            </a:lvl2pPr>
            <a:lvl3pPr marL="444500" indent="0">
              <a:buNone/>
              <a:defRPr sz="1100"/>
            </a:lvl3pPr>
            <a:lvl4pPr marL="715963" indent="0">
              <a:buNone/>
              <a:defRPr sz="1100"/>
            </a:lvl4pPr>
            <a:lvl5pPr marL="985838" indent="0">
              <a:buNone/>
              <a:defRPr sz="1100"/>
            </a:lvl5pPr>
          </a:lstStyle>
          <a:p>
            <a:pPr lvl="0"/>
            <a:r>
              <a:rPr lang="en-GB" noProof="0"/>
              <a:t>Job title</a:t>
            </a:r>
            <a:br>
              <a:rPr lang="en-GB" noProof="0"/>
            </a:br>
            <a:r>
              <a:rPr lang="en-GB" noProof="0"/>
              <a:t>Contact information</a:t>
            </a:r>
          </a:p>
        </p:txBody>
      </p:sp>
      <p:sp>
        <p:nvSpPr>
          <p:cNvPr id="41" name="Picture Placeholder 3">
            <a:extLst>
              <a:ext uri="{FF2B5EF4-FFF2-40B4-BE49-F238E27FC236}">
                <a16:creationId xmlns:a16="http://schemas.microsoft.com/office/drawing/2014/main" id="{221F4A5A-8D58-4545-B3A9-1D7286AC7F03}"/>
              </a:ext>
            </a:extLst>
          </p:cNvPr>
          <p:cNvSpPr>
            <a:spLocks noGrp="1"/>
          </p:cNvSpPr>
          <p:nvPr>
            <p:ph type="pic" sz="quarter" idx="30" hasCustomPrompt="1"/>
          </p:nvPr>
        </p:nvSpPr>
        <p:spPr bwMode="gray">
          <a:xfrm>
            <a:off x="7581323" y="2557409"/>
            <a:ext cx="1080000" cy="1080000"/>
          </a:xfrm>
          <a:prstGeom prst="ellipse">
            <a:avLst/>
          </a:prstGeom>
        </p:spPr>
        <p:txBody>
          <a:bodyPr tIns="468000" anchor="ctr" anchorCtr="0"/>
          <a:lstStyle>
            <a:lvl1pPr marL="0" indent="0" algn="ctr">
              <a:buNone/>
              <a:defRPr sz="1000">
                <a:solidFill>
                  <a:srgbClr val="A8BAB2"/>
                </a:solidFill>
              </a:defRPr>
            </a:lvl1pPr>
          </a:lstStyle>
          <a:p>
            <a:r>
              <a:rPr lang="en-GB" noProof="0"/>
              <a:t>Add picture</a:t>
            </a:r>
          </a:p>
        </p:txBody>
      </p:sp>
      <p:sp>
        <p:nvSpPr>
          <p:cNvPr id="42" name="Text Placeholder 6">
            <a:extLst>
              <a:ext uri="{FF2B5EF4-FFF2-40B4-BE49-F238E27FC236}">
                <a16:creationId xmlns:a16="http://schemas.microsoft.com/office/drawing/2014/main" id="{CAD9D006-676C-4CB9-9E60-67322DE91D15}"/>
              </a:ext>
            </a:extLst>
          </p:cNvPr>
          <p:cNvSpPr>
            <a:spLocks noGrp="1"/>
          </p:cNvSpPr>
          <p:nvPr>
            <p:ph type="body" sz="quarter" idx="31" hasCustomPrompt="1"/>
          </p:nvPr>
        </p:nvSpPr>
        <p:spPr>
          <a:xfrm>
            <a:off x="7168977" y="3701784"/>
            <a:ext cx="1902588" cy="153632"/>
          </a:xfrm>
          <a:prstGeom prst="rect">
            <a:avLst/>
          </a:prstGeom>
        </p:spPr>
        <p:txBody>
          <a:bodyPr wrap="none">
            <a:noAutofit/>
          </a:bodyPr>
          <a:lstStyle>
            <a:lvl1pPr marL="0" indent="0" algn="ctr">
              <a:lnSpc>
                <a:spcPct val="110000"/>
              </a:lnSpc>
              <a:spcBef>
                <a:spcPts val="0"/>
              </a:spcBef>
              <a:buNone/>
              <a:defRPr sz="1000" b="0">
                <a:latin typeface="+mj-lt"/>
              </a:defRPr>
            </a:lvl1pPr>
            <a:lvl2pPr marL="182562" indent="0">
              <a:buNone/>
              <a:defRPr sz="1100"/>
            </a:lvl2pPr>
            <a:lvl3pPr marL="444500" indent="0">
              <a:buNone/>
              <a:defRPr sz="1100"/>
            </a:lvl3pPr>
            <a:lvl4pPr marL="715963" indent="0">
              <a:buNone/>
              <a:defRPr sz="1100"/>
            </a:lvl4pPr>
            <a:lvl5pPr marL="985838" indent="0">
              <a:buNone/>
              <a:defRPr sz="1100"/>
            </a:lvl5pPr>
          </a:lstStyle>
          <a:p>
            <a:pPr lvl="0"/>
            <a:r>
              <a:rPr lang="en-GB" noProof="0"/>
              <a:t>Click to add name</a:t>
            </a:r>
          </a:p>
        </p:txBody>
      </p:sp>
      <p:sp>
        <p:nvSpPr>
          <p:cNvPr id="43" name="Text Placeholder 6">
            <a:extLst>
              <a:ext uri="{FF2B5EF4-FFF2-40B4-BE49-F238E27FC236}">
                <a16:creationId xmlns:a16="http://schemas.microsoft.com/office/drawing/2014/main" id="{50A073A5-04E0-4873-B0FB-802CADE36667}"/>
              </a:ext>
            </a:extLst>
          </p:cNvPr>
          <p:cNvSpPr>
            <a:spLocks noGrp="1"/>
          </p:cNvSpPr>
          <p:nvPr>
            <p:ph type="body" sz="quarter" idx="32" hasCustomPrompt="1"/>
          </p:nvPr>
        </p:nvSpPr>
        <p:spPr>
          <a:xfrm>
            <a:off x="7168977" y="3868680"/>
            <a:ext cx="1902588" cy="324512"/>
          </a:xfrm>
          <a:prstGeom prst="rect">
            <a:avLst/>
          </a:prstGeom>
        </p:spPr>
        <p:txBody>
          <a:bodyPr wrap="square">
            <a:noAutofit/>
          </a:bodyPr>
          <a:lstStyle>
            <a:lvl1pPr marL="0" indent="0" algn="ctr">
              <a:lnSpc>
                <a:spcPct val="110000"/>
              </a:lnSpc>
              <a:spcBef>
                <a:spcPts val="0"/>
              </a:spcBef>
              <a:buNone/>
              <a:defRPr sz="1000" b="0" i="1">
                <a:latin typeface="+mj-lt"/>
              </a:defRPr>
            </a:lvl1pPr>
            <a:lvl2pPr marL="182562" indent="0">
              <a:buNone/>
              <a:defRPr sz="1100"/>
            </a:lvl2pPr>
            <a:lvl3pPr marL="444500" indent="0">
              <a:buNone/>
              <a:defRPr sz="1100"/>
            </a:lvl3pPr>
            <a:lvl4pPr marL="715963" indent="0">
              <a:buNone/>
              <a:defRPr sz="1100"/>
            </a:lvl4pPr>
            <a:lvl5pPr marL="985838" indent="0">
              <a:buNone/>
              <a:defRPr sz="1100"/>
            </a:lvl5pPr>
          </a:lstStyle>
          <a:p>
            <a:pPr lvl="0"/>
            <a:r>
              <a:rPr lang="en-GB" noProof="0"/>
              <a:t>Job title</a:t>
            </a:r>
            <a:br>
              <a:rPr lang="en-GB" noProof="0"/>
            </a:br>
            <a:r>
              <a:rPr lang="en-GB" noProof="0"/>
              <a:t>Contact information</a:t>
            </a:r>
          </a:p>
        </p:txBody>
      </p:sp>
      <p:sp>
        <p:nvSpPr>
          <p:cNvPr id="44" name="Picture Placeholder 3">
            <a:extLst>
              <a:ext uri="{FF2B5EF4-FFF2-40B4-BE49-F238E27FC236}">
                <a16:creationId xmlns:a16="http://schemas.microsoft.com/office/drawing/2014/main" id="{195DD2A1-427A-429A-9C4E-E51AEBB0E0E7}"/>
              </a:ext>
            </a:extLst>
          </p:cNvPr>
          <p:cNvSpPr>
            <a:spLocks noGrp="1"/>
          </p:cNvSpPr>
          <p:nvPr>
            <p:ph type="pic" sz="quarter" idx="33" hasCustomPrompt="1"/>
          </p:nvPr>
        </p:nvSpPr>
        <p:spPr bwMode="gray">
          <a:xfrm>
            <a:off x="9881460" y="2557409"/>
            <a:ext cx="1080000" cy="1080000"/>
          </a:xfrm>
          <a:prstGeom prst="ellipse">
            <a:avLst/>
          </a:prstGeom>
        </p:spPr>
        <p:txBody>
          <a:bodyPr tIns="468000" anchor="ctr" anchorCtr="0"/>
          <a:lstStyle>
            <a:lvl1pPr marL="0" indent="0" algn="ctr">
              <a:buNone/>
              <a:defRPr sz="1000">
                <a:solidFill>
                  <a:srgbClr val="A8BAB2"/>
                </a:solidFill>
              </a:defRPr>
            </a:lvl1pPr>
          </a:lstStyle>
          <a:p>
            <a:r>
              <a:rPr lang="en-GB" noProof="0"/>
              <a:t>Add picture</a:t>
            </a:r>
          </a:p>
        </p:txBody>
      </p:sp>
      <p:sp>
        <p:nvSpPr>
          <p:cNvPr id="45" name="Text Placeholder 6">
            <a:extLst>
              <a:ext uri="{FF2B5EF4-FFF2-40B4-BE49-F238E27FC236}">
                <a16:creationId xmlns:a16="http://schemas.microsoft.com/office/drawing/2014/main" id="{F28B10EF-4A1F-4980-8CD3-519EB5DBC226}"/>
              </a:ext>
            </a:extLst>
          </p:cNvPr>
          <p:cNvSpPr>
            <a:spLocks noGrp="1"/>
          </p:cNvSpPr>
          <p:nvPr>
            <p:ph type="body" sz="quarter" idx="34" hasCustomPrompt="1"/>
          </p:nvPr>
        </p:nvSpPr>
        <p:spPr>
          <a:xfrm>
            <a:off x="9469114" y="3701784"/>
            <a:ext cx="1902588" cy="153632"/>
          </a:xfrm>
          <a:prstGeom prst="rect">
            <a:avLst/>
          </a:prstGeom>
        </p:spPr>
        <p:txBody>
          <a:bodyPr wrap="none">
            <a:noAutofit/>
          </a:bodyPr>
          <a:lstStyle>
            <a:lvl1pPr marL="0" indent="0" algn="ctr">
              <a:lnSpc>
                <a:spcPct val="110000"/>
              </a:lnSpc>
              <a:spcBef>
                <a:spcPts val="0"/>
              </a:spcBef>
              <a:buNone/>
              <a:defRPr sz="1000" b="0">
                <a:latin typeface="+mj-lt"/>
              </a:defRPr>
            </a:lvl1pPr>
            <a:lvl2pPr marL="182562" indent="0">
              <a:buNone/>
              <a:defRPr sz="1100"/>
            </a:lvl2pPr>
            <a:lvl3pPr marL="444500" indent="0">
              <a:buNone/>
              <a:defRPr sz="1100"/>
            </a:lvl3pPr>
            <a:lvl4pPr marL="715963" indent="0">
              <a:buNone/>
              <a:defRPr sz="1100"/>
            </a:lvl4pPr>
            <a:lvl5pPr marL="985838" indent="0">
              <a:buNone/>
              <a:defRPr sz="1100"/>
            </a:lvl5pPr>
          </a:lstStyle>
          <a:p>
            <a:pPr lvl="0"/>
            <a:r>
              <a:rPr lang="en-GB" noProof="0"/>
              <a:t>Click to add name</a:t>
            </a:r>
          </a:p>
        </p:txBody>
      </p:sp>
      <p:sp>
        <p:nvSpPr>
          <p:cNvPr id="46" name="Text Placeholder 6">
            <a:extLst>
              <a:ext uri="{FF2B5EF4-FFF2-40B4-BE49-F238E27FC236}">
                <a16:creationId xmlns:a16="http://schemas.microsoft.com/office/drawing/2014/main" id="{7E8B1A89-1311-46C8-AABE-49A07C509AB6}"/>
              </a:ext>
            </a:extLst>
          </p:cNvPr>
          <p:cNvSpPr>
            <a:spLocks noGrp="1"/>
          </p:cNvSpPr>
          <p:nvPr>
            <p:ph type="body" sz="quarter" idx="35" hasCustomPrompt="1"/>
          </p:nvPr>
        </p:nvSpPr>
        <p:spPr>
          <a:xfrm>
            <a:off x="9469114" y="3868680"/>
            <a:ext cx="1902588" cy="324512"/>
          </a:xfrm>
          <a:prstGeom prst="rect">
            <a:avLst/>
          </a:prstGeom>
        </p:spPr>
        <p:txBody>
          <a:bodyPr wrap="square">
            <a:noAutofit/>
          </a:bodyPr>
          <a:lstStyle>
            <a:lvl1pPr marL="0" indent="0" algn="ctr">
              <a:lnSpc>
                <a:spcPct val="110000"/>
              </a:lnSpc>
              <a:spcBef>
                <a:spcPts val="0"/>
              </a:spcBef>
              <a:buNone/>
              <a:defRPr sz="1000" b="0" i="1">
                <a:latin typeface="+mj-lt"/>
              </a:defRPr>
            </a:lvl1pPr>
            <a:lvl2pPr marL="182562" indent="0">
              <a:buNone/>
              <a:defRPr sz="1100"/>
            </a:lvl2pPr>
            <a:lvl3pPr marL="444500" indent="0">
              <a:buNone/>
              <a:defRPr sz="1100"/>
            </a:lvl3pPr>
            <a:lvl4pPr marL="715963" indent="0">
              <a:buNone/>
              <a:defRPr sz="1100"/>
            </a:lvl4pPr>
            <a:lvl5pPr marL="985838" indent="0">
              <a:buNone/>
              <a:defRPr sz="1100"/>
            </a:lvl5pPr>
          </a:lstStyle>
          <a:p>
            <a:pPr lvl="0"/>
            <a:r>
              <a:rPr lang="en-GB" noProof="0"/>
              <a:t>Job title</a:t>
            </a:r>
            <a:br>
              <a:rPr lang="en-GB" noProof="0"/>
            </a:br>
            <a:r>
              <a:rPr lang="en-GB" noProof="0"/>
              <a:t>Contact information</a:t>
            </a:r>
          </a:p>
        </p:txBody>
      </p:sp>
      <p:sp>
        <p:nvSpPr>
          <p:cNvPr id="47" name="Picture Placeholder 3">
            <a:extLst>
              <a:ext uri="{FF2B5EF4-FFF2-40B4-BE49-F238E27FC236}">
                <a16:creationId xmlns:a16="http://schemas.microsoft.com/office/drawing/2014/main" id="{A1132398-8B9A-4B3D-933D-0916342541FD}"/>
              </a:ext>
            </a:extLst>
          </p:cNvPr>
          <p:cNvSpPr>
            <a:spLocks noGrp="1"/>
          </p:cNvSpPr>
          <p:nvPr>
            <p:ph type="pic" sz="quarter" idx="36" hasCustomPrompt="1"/>
          </p:nvPr>
        </p:nvSpPr>
        <p:spPr bwMode="gray">
          <a:xfrm>
            <a:off x="5283565" y="4379592"/>
            <a:ext cx="1080000" cy="1080000"/>
          </a:xfrm>
          <a:prstGeom prst="ellipse">
            <a:avLst/>
          </a:prstGeom>
        </p:spPr>
        <p:txBody>
          <a:bodyPr tIns="468000" anchor="ctr" anchorCtr="0"/>
          <a:lstStyle>
            <a:lvl1pPr marL="0" indent="0" algn="ctr">
              <a:buNone/>
              <a:defRPr sz="1000">
                <a:solidFill>
                  <a:srgbClr val="A8BAB2"/>
                </a:solidFill>
              </a:defRPr>
            </a:lvl1pPr>
          </a:lstStyle>
          <a:p>
            <a:r>
              <a:rPr lang="en-GB" noProof="0"/>
              <a:t>Add picture</a:t>
            </a:r>
          </a:p>
        </p:txBody>
      </p:sp>
      <p:sp>
        <p:nvSpPr>
          <p:cNvPr id="48" name="Text Placeholder 6">
            <a:extLst>
              <a:ext uri="{FF2B5EF4-FFF2-40B4-BE49-F238E27FC236}">
                <a16:creationId xmlns:a16="http://schemas.microsoft.com/office/drawing/2014/main" id="{60DB6F48-FC4C-4A1D-9535-0E108AAFBE06}"/>
              </a:ext>
            </a:extLst>
          </p:cNvPr>
          <p:cNvSpPr>
            <a:spLocks noGrp="1"/>
          </p:cNvSpPr>
          <p:nvPr>
            <p:ph type="body" sz="quarter" idx="37" hasCustomPrompt="1"/>
          </p:nvPr>
        </p:nvSpPr>
        <p:spPr>
          <a:xfrm>
            <a:off x="4871219" y="5523967"/>
            <a:ext cx="1902588" cy="153632"/>
          </a:xfrm>
          <a:prstGeom prst="rect">
            <a:avLst/>
          </a:prstGeom>
        </p:spPr>
        <p:txBody>
          <a:bodyPr wrap="none">
            <a:noAutofit/>
          </a:bodyPr>
          <a:lstStyle>
            <a:lvl1pPr marL="0" indent="0" algn="ctr">
              <a:lnSpc>
                <a:spcPct val="110000"/>
              </a:lnSpc>
              <a:spcBef>
                <a:spcPts val="0"/>
              </a:spcBef>
              <a:buNone/>
              <a:defRPr sz="1000" b="0">
                <a:latin typeface="+mj-lt"/>
              </a:defRPr>
            </a:lvl1pPr>
            <a:lvl2pPr marL="182562" indent="0">
              <a:buNone/>
              <a:defRPr sz="1100"/>
            </a:lvl2pPr>
            <a:lvl3pPr marL="444500" indent="0">
              <a:buNone/>
              <a:defRPr sz="1100"/>
            </a:lvl3pPr>
            <a:lvl4pPr marL="715963" indent="0">
              <a:buNone/>
              <a:defRPr sz="1100"/>
            </a:lvl4pPr>
            <a:lvl5pPr marL="985838" indent="0">
              <a:buNone/>
              <a:defRPr sz="1100"/>
            </a:lvl5pPr>
          </a:lstStyle>
          <a:p>
            <a:pPr lvl="0"/>
            <a:r>
              <a:rPr lang="en-GB" noProof="0"/>
              <a:t>Click to add name</a:t>
            </a:r>
          </a:p>
        </p:txBody>
      </p:sp>
      <p:sp>
        <p:nvSpPr>
          <p:cNvPr id="49" name="Text Placeholder 6">
            <a:extLst>
              <a:ext uri="{FF2B5EF4-FFF2-40B4-BE49-F238E27FC236}">
                <a16:creationId xmlns:a16="http://schemas.microsoft.com/office/drawing/2014/main" id="{A810E96A-A59E-44AE-B57E-8AF75CD1963D}"/>
              </a:ext>
            </a:extLst>
          </p:cNvPr>
          <p:cNvSpPr>
            <a:spLocks noGrp="1"/>
          </p:cNvSpPr>
          <p:nvPr>
            <p:ph type="body" sz="quarter" idx="38" hasCustomPrompt="1"/>
          </p:nvPr>
        </p:nvSpPr>
        <p:spPr>
          <a:xfrm>
            <a:off x="4871219" y="5690863"/>
            <a:ext cx="1902588" cy="324512"/>
          </a:xfrm>
          <a:prstGeom prst="rect">
            <a:avLst/>
          </a:prstGeom>
        </p:spPr>
        <p:txBody>
          <a:bodyPr wrap="square">
            <a:noAutofit/>
          </a:bodyPr>
          <a:lstStyle>
            <a:lvl1pPr marL="0" indent="0" algn="ctr">
              <a:lnSpc>
                <a:spcPct val="110000"/>
              </a:lnSpc>
              <a:spcBef>
                <a:spcPts val="0"/>
              </a:spcBef>
              <a:buNone/>
              <a:defRPr sz="1000" b="0" i="1">
                <a:latin typeface="+mj-lt"/>
              </a:defRPr>
            </a:lvl1pPr>
            <a:lvl2pPr marL="182562" indent="0">
              <a:buNone/>
              <a:defRPr sz="1100"/>
            </a:lvl2pPr>
            <a:lvl3pPr marL="444500" indent="0">
              <a:buNone/>
              <a:defRPr sz="1100"/>
            </a:lvl3pPr>
            <a:lvl4pPr marL="715963" indent="0">
              <a:buNone/>
              <a:defRPr sz="1100"/>
            </a:lvl4pPr>
            <a:lvl5pPr marL="985838" indent="0">
              <a:buNone/>
              <a:defRPr sz="1100"/>
            </a:lvl5pPr>
          </a:lstStyle>
          <a:p>
            <a:pPr lvl="0"/>
            <a:r>
              <a:rPr lang="en-GB" noProof="0"/>
              <a:t>Job title</a:t>
            </a:r>
            <a:br>
              <a:rPr lang="en-GB" noProof="0"/>
            </a:br>
            <a:r>
              <a:rPr lang="en-GB" noProof="0"/>
              <a:t>Contact information</a:t>
            </a:r>
          </a:p>
        </p:txBody>
      </p:sp>
      <p:sp>
        <p:nvSpPr>
          <p:cNvPr id="50" name="Picture Placeholder 3">
            <a:extLst>
              <a:ext uri="{FF2B5EF4-FFF2-40B4-BE49-F238E27FC236}">
                <a16:creationId xmlns:a16="http://schemas.microsoft.com/office/drawing/2014/main" id="{198933B9-38C2-482E-AD0B-42A8177C695A}"/>
              </a:ext>
            </a:extLst>
          </p:cNvPr>
          <p:cNvSpPr>
            <a:spLocks noGrp="1"/>
          </p:cNvSpPr>
          <p:nvPr>
            <p:ph type="pic" sz="quarter" idx="39" hasCustomPrompt="1"/>
          </p:nvPr>
        </p:nvSpPr>
        <p:spPr bwMode="gray">
          <a:xfrm>
            <a:off x="7581323" y="4379592"/>
            <a:ext cx="1080000" cy="1080000"/>
          </a:xfrm>
          <a:prstGeom prst="ellipse">
            <a:avLst/>
          </a:prstGeom>
        </p:spPr>
        <p:txBody>
          <a:bodyPr tIns="468000" anchor="ctr" anchorCtr="0"/>
          <a:lstStyle>
            <a:lvl1pPr marL="0" indent="0" algn="ctr">
              <a:buNone/>
              <a:defRPr sz="1000">
                <a:solidFill>
                  <a:srgbClr val="A8BAB2"/>
                </a:solidFill>
              </a:defRPr>
            </a:lvl1pPr>
          </a:lstStyle>
          <a:p>
            <a:r>
              <a:rPr lang="en-GB" noProof="0"/>
              <a:t>Add picture</a:t>
            </a:r>
          </a:p>
        </p:txBody>
      </p:sp>
      <p:sp>
        <p:nvSpPr>
          <p:cNvPr id="51" name="Text Placeholder 6">
            <a:extLst>
              <a:ext uri="{FF2B5EF4-FFF2-40B4-BE49-F238E27FC236}">
                <a16:creationId xmlns:a16="http://schemas.microsoft.com/office/drawing/2014/main" id="{3A0551C6-CAE2-4890-8760-2733C7FDE739}"/>
              </a:ext>
            </a:extLst>
          </p:cNvPr>
          <p:cNvSpPr>
            <a:spLocks noGrp="1"/>
          </p:cNvSpPr>
          <p:nvPr>
            <p:ph type="body" sz="quarter" idx="40" hasCustomPrompt="1"/>
          </p:nvPr>
        </p:nvSpPr>
        <p:spPr>
          <a:xfrm>
            <a:off x="7168977" y="5523967"/>
            <a:ext cx="1902588" cy="153632"/>
          </a:xfrm>
          <a:prstGeom prst="rect">
            <a:avLst/>
          </a:prstGeom>
        </p:spPr>
        <p:txBody>
          <a:bodyPr wrap="none">
            <a:noAutofit/>
          </a:bodyPr>
          <a:lstStyle>
            <a:lvl1pPr marL="0" indent="0" algn="ctr">
              <a:lnSpc>
                <a:spcPct val="110000"/>
              </a:lnSpc>
              <a:spcBef>
                <a:spcPts val="0"/>
              </a:spcBef>
              <a:buNone/>
              <a:defRPr sz="1000" b="0">
                <a:latin typeface="+mj-lt"/>
              </a:defRPr>
            </a:lvl1pPr>
            <a:lvl2pPr marL="182562" indent="0">
              <a:buNone/>
              <a:defRPr sz="1100"/>
            </a:lvl2pPr>
            <a:lvl3pPr marL="444500" indent="0">
              <a:buNone/>
              <a:defRPr sz="1100"/>
            </a:lvl3pPr>
            <a:lvl4pPr marL="715963" indent="0">
              <a:buNone/>
              <a:defRPr sz="1100"/>
            </a:lvl4pPr>
            <a:lvl5pPr marL="985838" indent="0">
              <a:buNone/>
              <a:defRPr sz="1100"/>
            </a:lvl5pPr>
          </a:lstStyle>
          <a:p>
            <a:pPr lvl="0"/>
            <a:r>
              <a:rPr lang="en-GB" noProof="0"/>
              <a:t>Click to add name</a:t>
            </a:r>
          </a:p>
        </p:txBody>
      </p:sp>
      <p:sp>
        <p:nvSpPr>
          <p:cNvPr id="52" name="Text Placeholder 6">
            <a:extLst>
              <a:ext uri="{FF2B5EF4-FFF2-40B4-BE49-F238E27FC236}">
                <a16:creationId xmlns:a16="http://schemas.microsoft.com/office/drawing/2014/main" id="{351C2CEF-8471-4D1A-B51B-ABA769D4AFD1}"/>
              </a:ext>
            </a:extLst>
          </p:cNvPr>
          <p:cNvSpPr>
            <a:spLocks noGrp="1"/>
          </p:cNvSpPr>
          <p:nvPr>
            <p:ph type="body" sz="quarter" idx="41" hasCustomPrompt="1"/>
          </p:nvPr>
        </p:nvSpPr>
        <p:spPr>
          <a:xfrm>
            <a:off x="7168977" y="5690863"/>
            <a:ext cx="1902588" cy="324512"/>
          </a:xfrm>
          <a:prstGeom prst="rect">
            <a:avLst/>
          </a:prstGeom>
        </p:spPr>
        <p:txBody>
          <a:bodyPr wrap="square">
            <a:noAutofit/>
          </a:bodyPr>
          <a:lstStyle>
            <a:lvl1pPr marL="0" indent="0" algn="ctr">
              <a:lnSpc>
                <a:spcPct val="110000"/>
              </a:lnSpc>
              <a:spcBef>
                <a:spcPts val="0"/>
              </a:spcBef>
              <a:buNone/>
              <a:defRPr sz="1000" b="0" i="1">
                <a:latin typeface="+mj-lt"/>
              </a:defRPr>
            </a:lvl1pPr>
            <a:lvl2pPr marL="182562" indent="0">
              <a:buNone/>
              <a:defRPr sz="1100"/>
            </a:lvl2pPr>
            <a:lvl3pPr marL="444500" indent="0">
              <a:buNone/>
              <a:defRPr sz="1100"/>
            </a:lvl3pPr>
            <a:lvl4pPr marL="715963" indent="0">
              <a:buNone/>
              <a:defRPr sz="1100"/>
            </a:lvl4pPr>
            <a:lvl5pPr marL="985838" indent="0">
              <a:buNone/>
              <a:defRPr sz="1100"/>
            </a:lvl5pPr>
          </a:lstStyle>
          <a:p>
            <a:pPr lvl="0"/>
            <a:r>
              <a:rPr lang="en-GB" noProof="0"/>
              <a:t>Job title</a:t>
            </a:r>
            <a:br>
              <a:rPr lang="en-GB" noProof="0"/>
            </a:br>
            <a:r>
              <a:rPr lang="en-GB" noProof="0"/>
              <a:t>Contact information</a:t>
            </a:r>
          </a:p>
        </p:txBody>
      </p:sp>
      <p:sp>
        <p:nvSpPr>
          <p:cNvPr id="53" name="Picture Placeholder 3">
            <a:extLst>
              <a:ext uri="{FF2B5EF4-FFF2-40B4-BE49-F238E27FC236}">
                <a16:creationId xmlns:a16="http://schemas.microsoft.com/office/drawing/2014/main" id="{0AAAD490-0511-40C3-A7FD-06F99326BA9B}"/>
              </a:ext>
            </a:extLst>
          </p:cNvPr>
          <p:cNvSpPr>
            <a:spLocks noGrp="1"/>
          </p:cNvSpPr>
          <p:nvPr>
            <p:ph type="pic" sz="quarter" idx="42" hasCustomPrompt="1"/>
          </p:nvPr>
        </p:nvSpPr>
        <p:spPr bwMode="gray">
          <a:xfrm>
            <a:off x="9881460" y="4379592"/>
            <a:ext cx="1080000" cy="1080000"/>
          </a:xfrm>
          <a:prstGeom prst="ellipse">
            <a:avLst/>
          </a:prstGeom>
        </p:spPr>
        <p:txBody>
          <a:bodyPr tIns="468000" anchor="ctr" anchorCtr="0"/>
          <a:lstStyle>
            <a:lvl1pPr marL="0" indent="0" algn="ctr">
              <a:buNone/>
              <a:defRPr sz="1000">
                <a:solidFill>
                  <a:srgbClr val="A8BAB2"/>
                </a:solidFill>
              </a:defRPr>
            </a:lvl1pPr>
          </a:lstStyle>
          <a:p>
            <a:r>
              <a:rPr lang="en-GB" noProof="0"/>
              <a:t>Add picture</a:t>
            </a:r>
          </a:p>
        </p:txBody>
      </p:sp>
      <p:sp>
        <p:nvSpPr>
          <p:cNvPr id="54" name="Text Placeholder 6">
            <a:extLst>
              <a:ext uri="{FF2B5EF4-FFF2-40B4-BE49-F238E27FC236}">
                <a16:creationId xmlns:a16="http://schemas.microsoft.com/office/drawing/2014/main" id="{57D9887A-55D1-49D2-8675-5240F864DA0B}"/>
              </a:ext>
            </a:extLst>
          </p:cNvPr>
          <p:cNvSpPr>
            <a:spLocks noGrp="1"/>
          </p:cNvSpPr>
          <p:nvPr>
            <p:ph type="body" sz="quarter" idx="43" hasCustomPrompt="1"/>
          </p:nvPr>
        </p:nvSpPr>
        <p:spPr>
          <a:xfrm>
            <a:off x="9469114" y="5523967"/>
            <a:ext cx="1902588" cy="153632"/>
          </a:xfrm>
          <a:prstGeom prst="rect">
            <a:avLst/>
          </a:prstGeom>
        </p:spPr>
        <p:txBody>
          <a:bodyPr wrap="none">
            <a:noAutofit/>
          </a:bodyPr>
          <a:lstStyle>
            <a:lvl1pPr marL="0" indent="0" algn="ctr">
              <a:lnSpc>
                <a:spcPct val="110000"/>
              </a:lnSpc>
              <a:spcBef>
                <a:spcPts val="0"/>
              </a:spcBef>
              <a:buNone/>
              <a:defRPr sz="1000" b="0">
                <a:latin typeface="+mj-lt"/>
              </a:defRPr>
            </a:lvl1pPr>
            <a:lvl2pPr marL="182562" indent="0">
              <a:buNone/>
              <a:defRPr sz="1100"/>
            </a:lvl2pPr>
            <a:lvl3pPr marL="444500" indent="0">
              <a:buNone/>
              <a:defRPr sz="1100"/>
            </a:lvl3pPr>
            <a:lvl4pPr marL="715963" indent="0">
              <a:buNone/>
              <a:defRPr sz="1100"/>
            </a:lvl4pPr>
            <a:lvl5pPr marL="985838" indent="0">
              <a:buNone/>
              <a:defRPr sz="1100"/>
            </a:lvl5pPr>
          </a:lstStyle>
          <a:p>
            <a:pPr lvl="0"/>
            <a:r>
              <a:rPr lang="en-GB" noProof="0"/>
              <a:t>Click to add name</a:t>
            </a:r>
          </a:p>
        </p:txBody>
      </p:sp>
      <p:sp>
        <p:nvSpPr>
          <p:cNvPr id="55" name="Text Placeholder 6">
            <a:extLst>
              <a:ext uri="{FF2B5EF4-FFF2-40B4-BE49-F238E27FC236}">
                <a16:creationId xmlns:a16="http://schemas.microsoft.com/office/drawing/2014/main" id="{78D2D6D9-E53F-4A0D-BBF5-81D01913CD12}"/>
              </a:ext>
            </a:extLst>
          </p:cNvPr>
          <p:cNvSpPr>
            <a:spLocks noGrp="1"/>
          </p:cNvSpPr>
          <p:nvPr>
            <p:ph type="body" sz="quarter" idx="44" hasCustomPrompt="1"/>
          </p:nvPr>
        </p:nvSpPr>
        <p:spPr>
          <a:xfrm>
            <a:off x="9469114" y="5690863"/>
            <a:ext cx="1902588" cy="324512"/>
          </a:xfrm>
          <a:prstGeom prst="rect">
            <a:avLst/>
          </a:prstGeom>
        </p:spPr>
        <p:txBody>
          <a:bodyPr wrap="square">
            <a:noAutofit/>
          </a:bodyPr>
          <a:lstStyle>
            <a:lvl1pPr marL="0" indent="0" algn="ctr">
              <a:lnSpc>
                <a:spcPct val="110000"/>
              </a:lnSpc>
              <a:spcBef>
                <a:spcPts val="0"/>
              </a:spcBef>
              <a:buNone/>
              <a:defRPr sz="1000" b="0" i="1">
                <a:latin typeface="+mj-lt"/>
              </a:defRPr>
            </a:lvl1pPr>
            <a:lvl2pPr marL="182562" indent="0">
              <a:buNone/>
              <a:defRPr sz="1100"/>
            </a:lvl2pPr>
            <a:lvl3pPr marL="444500" indent="0">
              <a:buNone/>
              <a:defRPr sz="1100"/>
            </a:lvl3pPr>
            <a:lvl4pPr marL="715963" indent="0">
              <a:buNone/>
              <a:defRPr sz="1100"/>
            </a:lvl4pPr>
            <a:lvl5pPr marL="985838" indent="0">
              <a:buNone/>
              <a:defRPr sz="1100"/>
            </a:lvl5pPr>
          </a:lstStyle>
          <a:p>
            <a:pPr lvl="0"/>
            <a:r>
              <a:rPr lang="en-GB" noProof="0"/>
              <a:t>Job title</a:t>
            </a:r>
            <a:br>
              <a:rPr lang="en-GB" noProof="0"/>
            </a:br>
            <a:r>
              <a:rPr lang="en-GB" noProof="0"/>
              <a:t>Contact information</a:t>
            </a:r>
          </a:p>
        </p:txBody>
      </p:sp>
      <p:sp>
        <p:nvSpPr>
          <p:cNvPr id="56" name="Footer">
            <a:extLst>
              <a:ext uri="{FF2B5EF4-FFF2-40B4-BE49-F238E27FC236}">
                <a16:creationId xmlns:a16="http://schemas.microsoft.com/office/drawing/2014/main" id="{3D92757B-1122-4A0B-B414-F2DE3CA792C1}"/>
              </a:ext>
            </a:extLst>
          </p:cNvPr>
          <p:cNvSpPr txBox="1">
            <a:spLocks/>
          </p:cNvSpPr>
          <p:nvPr userDrawn="1">
            <p:custDataLst>
              <p:tags r:id="rId3"/>
            </p:custDataLst>
          </p:nvPr>
        </p:nvSpPr>
        <p:spPr bwMode="black">
          <a:xfrm>
            <a:off x="3254847" y="6505850"/>
            <a:ext cx="7871883" cy="139700"/>
          </a:xfrm>
          <a:prstGeom prst="rect">
            <a:avLst/>
          </a:prstGeom>
        </p:spPr>
        <p:txBody>
          <a:bodyPr vert="horz" wrap="none" lIns="0" tIns="0" rIns="0" bIns="0" rtlCol="0" anchor="b" anchorCtr="0"/>
          <a:lstStyle/>
          <a:p>
            <a:pPr marL="0" algn="r" defTabSz="914400" rtl="0" eaLnBrk="1" latinLnBrk="0" hangingPunct="1"/>
            <a:r>
              <a:rPr lang="en-GB" sz="1000" b="0" kern="1200">
                <a:solidFill>
                  <a:srgbClr val="283E36"/>
                </a:solidFill>
                <a:latin typeface="SwissReSans" pitchFamily="34" charset="0"/>
                <a:ea typeface="+mn-ea"/>
                <a:cs typeface="+mn-cs"/>
              </a:rPr>
              <a:t>March 2022</a:t>
            </a:r>
          </a:p>
        </p:txBody>
      </p:sp>
      <p:pic>
        <p:nvPicPr>
          <p:cNvPr id="5" name="Picture 4">
            <a:extLst>
              <a:ext uri="{FF2B5EF4-FFF2-40B4-BE49-F238E27FC236}">
                <a16:creationId xmlns:a16="http://schemas.microsoft.com/office/drawing/2014/main" id="{8DB5B4B0-AFEE-4E5F-AE83-6E2511691E48}"/>
              </a:ext>
            </a:extLst>
          </p:cNvPr>
          <p:cNvPicPr>
            <a:picLocks noChangeAspect="1"/>
          </p:cNvPicPr>
          <p:nvPr userDrawn="1">
            <p:custDataLst>
              <p:tags r:id="rId4"/>
            </p:custDataLst>
          </p:nvPr>
        </p:nvPicPr>
        <p:blipFill>
          <a:blip r:embed="rId6" cstate="print">
            <a:extLst>
              <a:ext uri="{28A0092B-C50C-407E-A947-70E740481C1C}">
                <a14:useLocalDpi xmlns:a14="http://schemas.microsoft.com/office/drawing/2010/main" val="0"/>
              </a:ext>
            </a:extLst>
          </a:blip>
          <a:stretch>
            <a:fillRect/>
          </a:stretch>
        </p:blipFill>
        <p:spPr bwMode="gray">
          <a:xfrm>
            <a:off x="401751" y="6294506"/>
            <a:ext cx="1578228" cy="355228"/>
          </a:xfrm>
          <a:prstGeom prst="rect">
            <a:avLst/>
          </a:prstGeom>
        </p:spPr>
      </p:pic>
    </p:spTree>
    <p:extLst>
      <p:ext uri="{BB962C8B-B14F-4D97-AF65-F5344CB8AC3E}">
        <p14:creationId xmlns:p14="http://schemas.microsoft.com/office/powerpoint/2010/main" val="330403361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Table of Contents with Image" preserve="1" userDrawn="1">
  <p:cSld name="Table of Contents with Image">
    <p:spTree>
      <p:nvGrpSpPr>
        <p:cNvPr id="1" name=""/>
        <p:cNvGrpSpPr/>
        <p:nvPr/>
      </p:nvGrpSpPr>
      <p:grpSpPr>
        <a:xfrm>
          <a:off x="0" y="0"/>
          <a:ext cx="0" cy="0"/>
          <a:chOff x="0" y="0"/>
          <a:chExt cx="0" cy="0"/>
        </a:xfrm>
      </p:grpSpPr>
      <p:sp>
        <p:nvSpPr>
          <p:cNvPr id="12" name="Picture Placeholder 7"/>
          <p:cNvSpPr>
            <a:spLocks noGrp="1"/>
          </p:cNvSpPr>
          <p:nvPr>
            <p:ph type="pic" sz="quarter" idx="13" hasCustomPrompt="1"/>
          </p:nvPr>
        </p:nvSpPr>
        <p:spPr bwMode="gray">
          <a:xfrm>
            <a:off x="0" y="0"/>
            <a:ext cx="8115300" cy="6858000"/>
          </a:xfrm>
          <a:prstGeom prst="rect">
            <a:avLst/>
          </a:prstGeom>
        </p:spPr>
        <p:txBody>
          <a:bodyPr lIns="0" tIns="1152000" anchor="ctr"/>
          <a:lstStyle>
            <a:lvl1pPr algn="ctr">
              <a:spcBef>
                <a:spcPts val="0"/>
              </a:spcBef>
              <a:buFontTx/>
              <a:buNone/>
              <a:defRPr sz="1200">
                <a:solidFill>
                  <a:srgbClr val="A8BAB2"/>
                </a:solidFill>
                <a:latin typeface="SwissReSans" pitchFamily="34" charset="0"/>
              </a:defRPr>
            </a:lvl1pPr>
          </a:lstStyle>
          <a:p>
            <a:r>
              <a:rPr lang="en-GB" noProof="1"/>
              <a:t>Click to browse for an own image or </a:t>
            </a:r>
            <a:br>
              <a:rPr lang="en-GB" noProof="1"/>
            </a:br>
            <a:r>
              <a:rPr lang="en-GB" noProof="1"/>
              <a:t>select one from the Swiss Re menu.</a:t>
            </a:r>
            <a:br>
              <a:rPr lang="en-GB" noProof="1"/>
            </a:br>
            <a:r>
              <a:rPr lang="en-GB" noProof="1"/>
              <a:t>Be careful to avoid an image that clashes</a:t>
            </a:r>
            <a:br>
              <a:rPr lang="en-GB" noProof="1"/>
            </a:br>
            <a:r>
              <a:rPr lang="en-GB" noProof="1"/>
              <a:t>with the background colour.</a:t>
            </a:r>
          </a:p>
        </p:txBody>
      </p:sp>
      <p:sp>
        <p:nvSpPr>
          <p:cNvPr id="13" name="Rectangle 12">
            <a:extLst>
              <a:ext uri="{FF2B5EF4-FFF2-40B4-BE49-F238E27FC236}">
                <a16:creationId xmlns:a16="http://schemas.microsoft.com/office/drawing/2014/main" id="{C5A4DEE0-C41B-4076-8B94-57B0E7907B17}"/>
              </a:ext>
            </a:extLst>
          </p:cNvPr>
          <p:cNvSpPr/>
          <p:nvPr userDrawn="1"/>
        </p:nvSpPr>
        <p:spPr bwMode="gray">
          <a:xfrm>
            <a:off x="8112224" y="0"/>
            <a:ext cx="4079776" cy="6858000"/>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err="1">
              <a:latin typeface="SwissReSans" pitchFamily="34" charset="0"/>
            </a:endParaRPr>
          </a:p>
        </p:txBody>
      </p:sp>
      <p:sp>
        <p:nvSpPr>
          <p:cNvPr id="8" name="Title 7"/>
          <p:cNvSpPr>
            <a:spLocks noGrp="1"/>
          </p:cNvSpPr>
          <p:nvPr>
            <p:ph type="title"/>
          </p:nvPr>
        </p:nvSpPr>
        <p:spPr bwMode="gray">
          <a:xfrm>
            <a:off x="8544272" y="692151"/>
            <a:ext cx="3168303" cy="692647"/>
          </a:xfrm>
        </p:spPr>
        <p:txBody>
          <a:bodyPr/>
          <a:lstStyle>
            <a:lvl1pPr>
              <a:defRPr>
                <a:solidFill>
                  <a:srgbClr val="FFFFFF"/>
                </a:solidFill>
              </a:defRPr>
            </a:lvl1pPr>
          </a:lstStyle>
          <a:p>
            <a:r>
              <a:rPr lang="en-GB"/>
              <a:t>Click to edit Master title style</a:t>
            </a:r>
          </a:p>
        </p:txBody>
      </p:sp>
      <p:sp>
        <p:nvSpPr>
          <p:cNvPr id="9" name="Date Placeholder 8"/>
          <p:cNvSpPr>
            <a:spLocks noGrp="1"/>
          </p:cNvSpPr>
          <p:nvPr>
            <p:ph type="dt" sz="half" idx="10"/>
          </p:nvPr>
        </p:nvSpPr>
        <p:spPr/>
        <p:txBody>
          <a:bodyPr/>
          <a:lstStyle/>
          <a:p>
            <a:endParaRPr lang="en-GB"/>
          </a:p>
        </p:txBody>
      </p:sp>
      <p:sp>
        <p:nvSpPr>
          <p:cNvPr id="10" name="Footer Placeholder 9"/>
          <p:cNvSpPr>
            <a:spLocks noGrp="1"/>
          </p:cNvSpPr>
          <p:nvPr>
            <p:ph type="ftr" sz="quarter" idx="11"/>
          </p:nvPr>
        </p:nvSpPr>
        <p:spPr/>
        <p:txBody>
          <a:bodyPr/>
          <a:lstStyle/>
          <a:p>
            <a:endParaRPr lang="en-GB"/>
          </a:p>
        </p:txBody>
      </p:sp>
      <p:sp>
        <p:nvSpPr>
          <p:cNvPr id="11" name="Slide Number Placeholder 10"/>
          <p:cNvSpPr>
            <a:spLocks noGrp="1"/>
          </p:cNvSpPr>
          <p:nvPr>
            <p:ph type="sldNum" sz="quarter" idx="12"/>
            <p:custDataLst>
              <p:tags r:id="rId2"/>
            </p:custDataLst>
          </p:nvPr>
        </p:nvSpPr>
        <p:spPr/>
        <p:txBody>
          <a:bodyPr/>
          <a:lstStyle>
            <a:lvl1pPr>
              <a:defRPr>
                <a:solidFill>
                  <a:schemeClr val="bg1"/>
                </a:solidFill>
              </a:defRPr>
            </a:lvl1pPr>
          </a:lstStyle>
          <a:p>
            <a:fld id="{5E4D2043-7E31-4A53-BD33-72A88E682172}" type="slidenum">
              <a:rPr lang="en-GB" smtClean="0"/>
              <a:pPr/>
              <a:t>‹#›</a:t>
            </a:fld>
            <a:endParaRPr lang="en-GB"/>
          </a:p>
        </p:txBody>
      </p:sp>
      <p:pic>
        <p:nvPicPr>
          <p:cNvPr id="4" name="Picture 3">
            <a:extLst>
              <a:ext uri="{FF2B5EF4-FFF2-40B4-BE49-F238E27FC236}">
                <a16:creationId xmlns:a16="http://schemas.microsoft.com/office/drawing/2014/main" id="{37DCC1C9-7590-4A44-B618-5A66AF0D4301}"/>
              </a:ext>
            </a:extLst>
          </p:cNvPr>
          <p:cNvPicPr>
            <a:picLocks noChangeAspect="1"/>
          </p:cNvPicPr>
          <p:nvPr userDrawn="1">
            <p:custDataLst>
              <p:tags r:id="rId3"/>
            </p:custDataLst>
          </p:nvPr>
        </p:nvPicPr>
        <p:blipFill>
          <a:blip r:embed="rId5" cstate="print">
            <a:extLst>
              <a:ext uri="{28A0092B-C50C-407E-A947-70E740481C1C}">
                <a14:useLocalDpi xmlns:a14="http://schemas.microsoft.com/office/drawing/2010/main" val="0"/>
              </a:ext>
            </a:extLst>
          </a:blip>
          <a:stretch>
            <a:fillRect/>
          </a:stretch>
        </p:blipFill>
        <p:spPr bwMode="gray">
          <a:xfrm>
            <a:off x="401751" y="6294506"/>
            <a:ext cx="1578228" cy="355228"/>
          </a:xfrm>
          <a:prstGeom prst="rect">
            <a:avLst/>
          </a:prstGeom>
        </p:spPr>
      </p:pic>
    </p:spTree>
    <p:extLst>
      <p:ext uri="{BB962C8B-B14F-4D97-AF65-F5344CB8AC3E}">
        <p14:creationId xmlns:p14="http://schemas.microsoft.com/office/powerpoint/2010/main" val="26815701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matchingName="Table of Contents with Quote" preserve="1" userDrawn="1">
  <p:cSld name="Table of Contents with Quot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5A4DEE0-C41B-4076-8B94-57B0E7907B17}"/>
              </a:ext>
            </a:extLst>
          </p:cNvPr>
          <p:cNvSpPr/>
          <p:nvPr userDrawn="1"/>
        </p:nvSpPr>
        <p:spPr bwMode="gray">
          <a:xfrm>
            <a:off x="8112224" y="0"/>
            <a:ext cx="4079776" cy="6858000"/>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err="1">
              <a:latin typeface="SwissReSans" pitchFamily="34" charset="0"/>
            </a:endParaRPr>
          </a:p>
        </p:txBody>
      </p:sp>
      <p:sp>
        <p:nvSpPr>
          <p:cNvPr id="8" name="Title 7"/>
          <p:cNvSpPr>
            <a:spLocks noGrp="1"/>
          </p:cNvSpPr>
          <p:nvPr>
            <p:ph type="title"/>
          </p:nvPr>
        </p:nvSpPr>
        <p:spPr bwMode="gray">
          <a:xfrm>
            <a:off x="8544272" y="692151"/>
            <a:ext cx="3168303" cy="692647"/>
          </a:xfrm>
        </p:spPr>
        <p:txBody>
          <a:bodyPr/>
          <a:lstStyle>
            <a:lvl1pPr>
              <a:defRPr>
                <a:solidFill>
                  <a:srgbClr val="FFFFFF"/>
                </a:solidFill>
              </a:defRPr>
            </a:lvl1pPr>
          </a:lstStyle>
          <a:p>
            <a:r>
              <a:rPr lang="en-GB"/>
              <a:t>Click to edit Master title style</a:t>
            </a:r>
          </a:p>
        </p:txBody>
      </p:sp>
      <p:sp>
        <p:nvSpPr>
          <p:cNvPr id="9" name="Date Placeholder 8"/>
          <p:cNvSpPr>
            <a:spLocks noGrp="1"/>
          </p:cNvSpPr>
          <p:nvPr>
            <p:ph type="dt" sz="half" idx="10"/>
          </p:nvPr>
        </p:nvSpPr>
        <p:spPr/>
        <p:txBody>
          <a:bodyPr/>
          <a:lstStyle/>
          <a:p>
            <a:endParaRPr lang="en-GB"/>
          </a:p>
        </p:txBody>
      </p:sp>
      <p:sp>
        <p:nvSpPr>
          <p:cNvPr id="10" name="Footer Placeholder 9"/>
          <p:cNvSpPr>
            <a:spLocks noGrp="1"/>
          </p:cNvSpPr>
          <p:nvPr>
            <p:ph type="ftr" sz="quarter" idx="11"/>
          </p:nvPr>
        </p:nvSpPr>
        <p:spPr/>
        <p:txBody>
          <a:bodyPr/>
          <a:lstStyle/>
          <a:p>
            <a:endParaRPr lang="en-GB"/>
          </a:p>
        </p:txBody>
      </p:sp>
      <p:sp>
        <p:nvSpPr>
          <p:cNvPr id="11" name="Slide Number Placeholder 10"/>
          <p:cNvSpPr>
            <a:spLocks noGrp="1"/>
          </p:cNvSpPr>
          <p:nvPr>
            <p:ph type="sldNum" sz="quarter" idx="12"/>
            <p:custDataLst>
              <p:tags r:id="rId2"/>
            </p:custDataLst>
          </p:nvPr>
        </p:nvSpPr>
        <p:spPr/>
        <p:txBody>
          <a:bodyPr/>
          <a:lstStyle>
            <a:lvl1pPr>
              <a:defRPr>
                <a:solidFill>
                  <a:schemeClr val="bg1"/>
                </a:solidFill>
              </a:defRPr>
            </a:lvl1pPr>
          </a:lstStyle>
          <a:p>
            <a:fld id="{5E4D2043-7E31-4A53-BD33-72A88E682172}" type="slidenum">
              <a:rPr lang="en-GB" smtClean="0"/>
              <a:pPr/>
              <a:t>‹#›</a:t>
            </a:fld>
            <a:endParaRPr lang="en-GB"/>
          </a:p>
        </p:txBody>
      </p:sp>
      <p:sp>
        <p:nvSpPr>
          <p:cNvPr id="5" name="Text Placeholder 4">
            <a:extLst>
              <a:ext uri="{FF2B5EF4-FFF2-40B4-BE49-F238E27FC236}">
                <a16:creationId xmlns:a16="http://schemas.microsoft.com/office/drawing/2014/main" id="{6B8B2FF7-1EAF-4819-B80C-A01E1EC5DFAB}"/>
              </a:ext>
            </a:extLst>
          </p:cNvPr>
          <p:cNvSpPr>
            <a:spLocks noGrp="1"/>
          </p:cNvSpPr>
          <p:nvPr>
            <p:ph type="body" sz="quarter" idx="13"/>
          </p:nvPr>
        </p:nvSpPr>
        <p:spPr>
          <a:xfrm>
            <a:off x="695325" y="1444598"/>
            <a:ext cx="6120755" cy="4576789"/>
          </a:xfrm>
          <a:prstGeom prst="rect">
            <a:avLst/>
          </a:prstGeom>
        </p:spPr>
        <p:txBody>
          <a:bodyPr/>
          <a:lstStyle>
            <a:lvl1pPr marL="0" indent="0">
              <a:buFontTx/>
              <a:buNone/>
              <a:defRPr sz="5000">
                <a:solidFill>
                  <a:schemeClr val="tx2"/>
                </a:solidFill>
                <a:latin typeface="SwissReSans Light" panose="020B0604020202020204" charset="0"/>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lvl="0"/>
            <a:r>
              <a:rPr lang="en-GB"/>
              <a:t>Click to edit Master text styles</a:t>
            </a:r>
          </a:p>
        </p:txBody>
      </p:sp>
      <p:pic>
        <p:nvPicPr>
          <p:cNvPr id="4" name="Picture 3">
            <a:extLst>
              <a:ext uri="{FF2B5EF4-FFF2-40B4-BE49-F238E27FC236}">
                <a16:creationId xmlns:a16="http://schemas.microsoft.com/office/drawing/2014/main" id="{6BB1AD3F-CABD-410D-BBB6-E686939EAB35}"/>
              </a:ext>
            </a:extLst>
          </p:cNvPr>
          <p:cNvPicPr>
            <a:picLocks noChangeAspect="1"/>
          </p:cNvPicPr>
          <p:nvPr userDrawn="1">
            <p:custDataLst>
              <p:tags r:id="rId3"/>
            </p:custDataLst>
          </p:nvPr>
        </p:nvPicPr>
        <p:blipFill>
          <a:blip r:embed="rId5" cstate="print">
            <a:extLst>
              <a:ext uri="{28A0092B-C50C-407E-A947-70E740481C1C}">
                <a14:useLocalDpi xmlns:a14="http://schemas.microsoft.com/office/drawing/2010/main" val="0"/>
              </a:ext>
            </a:extLst>
          </a:blip>
          <a:stretch>
            <a:fillRect/>
          </a:stretch>
        </p:blipFill>
        <p:spPr bwMode="gray">
          <a:xfrm>
            <a:off x="401751" y="6294506"/>
            <a:ext cx="1578228" cy="355228"/>
          </a:xfrm>
          <a:prstGeom prst="rect">
            <a:avLst/>
          </a:prstGeom>
        </p:spPr>
      </p:pic>
    </p:spTree>
    <p:extLst>
      <p:ext uri="{BB962C8B-B14F-4D97-AF65-F5344CB8AC3E}">
        <p14:creationId xmlns:p14="http://schemas.microsoft.com/office/powerpoint/2010/main" val="2607220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itle Slide - Color Horizontal (transparent)" preserve="1" userDrawn="1">
  <p:cSld name="Title Slide - Color Horizontal (transparent)">
    <p:bg bwMode="gray">
      <p:bgPr>
        <a:solidFill>
          <a:srgbClr val="D1DCD6"/>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5DDD3B-045F-4D3B-8E92-D3FE0AC45E24}"/>
              </a:ext>
            </a:extLst>
          </p:cNvPr>
          <p:cNvSpPr/>
          <p:nvPr userDrawn="1"/>
        </p:nvSpPr>
        <p:spPr>
          <a:xfrm>
            <a:off x="0" y="0"/>
            <a:ext cx="12192000" cy="3429000"/>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err="1">
              <a:latin typeface="SwissReSans" pitchFamily="34" charset="0"/>
            </a:endParaRPr>
          </a:p>
        </p:txBody>
      </p:sp>
      <p:sp>
        <p:nvSpPr>
          <p:cNvPr id="8" name="Picture Placeholder 7"/>
          <p:cNvSpPr>
            <a:spLocks noGrp="1"/>
          </p:cNvSpPr>
          <p:nvPr>
            <p:ph type="pic" sz="quarter" idx="12"/>
          </p:nvPr>
        </p:nvSpPr>
        <p:spPr bwMode="gray">
          <a:xfrm>
            <a:off x="0" y="0"/>
            <a:ext cx="12192000" cy="6858000"/>
          </a:xfrm>
          <a:prstGeom prst="rect">
            <a:avLst/>
          </a:prstGeom>
        </p:spPr>
        <p:txBody>
          <a:bodyPr tIns="576000" anchor="ctr"/>
          <a:lstStyle>
            <a:lvl1pPr algn="ctr">
              <a:buFontTx/>
              <a:buNone/>
              <a:defRPr sz="1200">
                <a:solidFill>
                  <a:srgbClr val="A8BAB2"/>
                </a:solidFill>
                <a:latin typeface="SwissReSans" pitchFamily="34" charset="0"/>
              </a:defRPr>
            </a:lvl1pPr>
          </a:lstStyle>
          <a:p>
            <a:r>
              <a:rPr lang="en-GB"/>
              <a:t>Click icon to add picture</a:t>
            </a:r>
          </a:p>
        </p:txBody>
      </p:sp>
      <p:sp>
        <p:nvSpPr>
          <p:cNvPr id="2" name="Title 1"/>
          <p:cNvSpPr>
            <a:spLocks noGrp="1"/>
          </p:cNvSpPr>
          <p:nvPr>
            <p:ph type="ctrTitle"/>
          </p:nvPr>
        </p:nvSpPr>
        <p:spPr bwMode="white">
          <a:xfrm>
            <a:off x="695325" y="1628776"/>
            <a:ext cx="9913177" cy="1296168"/>
          </a:xfrm>
        </p:spPr>
        <p:txBody>
          <a:bodyPr>
            <a:noAutofit/>
          </a:bodyPr>
          <a:lstStyle>
            <a:lvl1pPr algn="l">
              <a:lnSpc>
                <a:spcPct val="80000"/>
              </a:lnSpc>
              <a:defRPr sz="4800">
                <a:solidFill>
                  <a:srgbClr val="FFFFFF"/>
                </a:solidFill>
                <a:latin typeface="SwissReSans Light" pitchFamily="34" charset="0"/>
              </a:defRPr>
            </a:lvl1pPr>
          </a:lstStyle>
          <a:p>
            <a:r>
              <a:rPr lang="en-GB"/>
              <a:t>Click to edit Master title style</a:t>
            </a:r>
          </a:p>
        </p:txBody>
      </p:sp>
      <p:sp>
        <p:nvSpPr>
          <p:cNvPr id="3" name="Subtitle 2"/>
          <p:cNvSpPr>
            <a:spLocks noGrp="1"/>
          </p:cNvSpPr>
          <p:nvPr>
            <p:ph type="subTitle" idx="1"/>
          </p:nvPr>
        </p:nvSpPr>
        <p:spPr bwMode="white">
          <a:xfrm>
            <a:off x="695325" y="2996952"/>
            <a:ext cx="9913177" cy="288032"/>
          </a:xfrm>
          <a:prstGeom prst="rect">
            <a:avLst/>
          </a:prstGeom>
        </p:spPr>
        <p:txBody>
          <a:bodyPr/>
          <a:lstStyle>
            <a:lvl1pPr marL="0" indent="0" algn="l">
              <a:lnSpc>
                <a:spcPct val="100000"/>
              </a:lnSpc>
              <a:spcBef>
                <a:spcPts val="0"/>
              </a:spcBef>
              <a:buNone/>
              <a:defRPr sz="1800">
                <a:solidFill>
                  <a:srgbClr val="FFFFFF"/>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p>
        </p:txBody>
      </p:sp>
      <p:sp>
        <p:nvSpPr>
          <p:cNvPr id="11" name="Classification"/>
          <p:cNvSpPr txBox="1">
            <a:spLocks noChangeArrowheads="1"/>
          </p:cNvSpPr>
          <p:nvPr userDrawn="1">
            <p:custDataLst>
              <p:tags r:id="rId2"/>
            </p:custDataLst>
          </p:nvPr>
        </p:nvSpPr>
        <p:spPr bwMode="black">
          <a:xfrm>
            <a:off x="4012517" y="260350"/>
            <a:ext cx="76795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a:solidFill>
                <a:srgbClr val="283E36"/>
              </a:solidFill>
              <a:latin typeface="SwissReSans" pitchFamily="34" charset="0"/>
            </a:endParaRPr>
          </a:p>
        </p:txBody>
      </p:sp>
      <p:pic>
        <p:nvPicPr>
          <p:cNvPr id="7" name="Picture 6">
            <a:extLst>
              <a:ext uri="{FF2B5EF4-FFF2-40B4-BE49-F238E27FC236}">
                <a16:creationId xmlns:a16="http://schemas.microsoft.com/office/drawing/2014/main" id="{01A22399-7860-4614-A648-34F1574A9AE6}"/>
              </a:ext>
            </a:extLst>
          </p:cNvPr>
          <p:cNvPicPr>
            <a:picLocks noChangeAspect="1"/>
          </p:cNvPicPr>
          <p:nvPr userDrawn="1">
            <p:custDataLst>
              <p:tags r:id="rId3"/>
            </p:custDataLst>
          </p:nvPr>
        </p:nvPicPr>
        <p:blipFill>
          <a:blip r:embed="rId5" cstate="print">
            <a:extLst>
              <a:ext uri="{28A0092B-C50C-407E-A947-70E740481C1C}">
                <a14:useLocalDpi xmlns:a14="http://schemas.microsoft.com/office/drawing/2010/main" val="0"/>
              </a:ext>
            </a:extLst>
          </a:blip>
          <a:stretch>
            <a:fillRect/>
          </a:stretch>
        </p:blipFill>
        <p:spPr bwMode="gray">
          <a:xfrm>
            <a:off x="263426" y="301052"/>
            <a:ext cx="2369821" cy="533400"/>
          </a:xfrm>
          <a:prstGeom prst="rect">
            <a:avLst/>
          </a:prstGeom>
        </p:spPr>
      </p:pic>
    </p:spTree>
    <p:extLst>
      <p:ext uri="{BB962C8B-B14F-4D97-AF65-F5344CB8AC3E}">
        <p14:creationId xmlns:p14="http://schemas.microsoft.com/office/powerpoint/2010/main" val="356971202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matchingName="End Slide 1" preserve="1" userDrawn="1">
  <p:cSld name="End Slide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43963-C518-4447-9E83-A30F66BBBF02}"/>
              </a:ext>
            </a:extLst>
          </p:cNvPr>
          <p:cNvSpPr>
            <a:spLocks noGrp="1"/>
          </p:cNvSpPr>
          <p:nvPr>
            <p:ph type="title"/>
          </p:nvPr>
        </p:nvSpPr>
        <p:spPr>
          <a:xfrm>
            <a:off x="695325" y="2628876"/>
            <a:ext cx="11017250" cy="692647"/>
          </a:xfrm>
        </p:spPr>
        <p:txBody>
          <a:bodyPr/>
          <a:lstStyle>
            <a:lvl1pPr>
              <a:defRPr sz="4800">
                <a:solidFill>
                  <a:schemeClr val="bg1"/>
                </a:solidFill>
                <a:latin typeface="SwissReSans Light" panose="020B0604020202020204" charset="0"/>
              </a:defRPr>
            </a:lvl1pPr>
          </a:lstStyle>
          <a:p>
            <a:r>
              <a:rPr lang="en-GB"/>
              <a:t>Click to edit Master title style</a:t>
            </a:r>
          </a:p>
        </p:txBody>
      </p:sp>
      <p:sp>
        <p:nvSpPr>
          <p:cNvPr id="13" name="Text Placeholder 4">
            <a:extLst>
              <a:ext uri="{FF2B5EF4-FFF2-40B4-BE49-F238E27FC236}">
                <a16:creationId xmlns:a16="http://schemas.microsoft.com/office/drawing/2014/main" id="{912E097B-8B33-4A53-A464-F9DB356C0E34}"/>
              </a:ext>
            </a:extLst>
          </p:cNvPr>
          <p:cNvSpPr>
            <a:spLocks noGrp="1"/>
          </p:cNvSpPr>
          <p:nvPr>
            <p:ph type="body" sz="quarter" idx="15" hasCustomPrompt="1"/>
          </p:nvPr>
        </p:nvSpPr>
        <p:spPr>
          <a:xfrm>
            <a:off x="695324" y="3933056"/>
            <a:ext cx="3312000" cy="276999"/>
          </a:xfrm>
          <a:prstGeom prst="rect">
            <a:avLst/>
          </a:prstGeom>
        </p:spPr>
        <p:txBody>
          <a:bodyPr anchor="t">
            <a:noAutofit/>
          </a:bodyPr>
          <a:lstStyle>
            <a:lvl1pPr marL="0" indent="0">
              <a:spcBef>
                <a:spcPts val="0"/>
              </a:spcBef>
              <a:buFontTx/>
              <a:buNone/>
              <a:defRPr sz="1800" b="0">
                <a:solidFill>
                  <a:schemeClr val="bg1"/>
                </a:solidFill>
                <a:latin typeface="+mj-lt"/>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lvl="0"/>
            <a:r>
              <a:rPr lang="en-GB"/>
              <a:t>Click to add name</a:t>
            </a:r>
          </a:p>
        </p:txBody>
      </p:sp>
      <p:sp>
        <p:nvSpPr>
          <p:cNvPr id="12" name="Text Placeholder 4">
            <a:extLst>
              <a:ext uri="{FF2B5EF4-FFF2-40B4-BE49-F238E27FC236}">
                <a16:creationId xmlns:a16="http://schemas.microsoft.com/office/drawing/2014/main" id="{5D0866EC-5ED0-45CD-A896-C7F91D657F75}"/>
              </a:ext>
            </a:extLst>
          </p:cNvPr>
          <p:cNvSpPr>
            <a:spLocks noGrp="1"/>
          </p:cNvSpPr>
          <p:nvPr>
            <p:ph type="body" sz="quarter" idx="16"/>
          </p:nvPr>
        </p:nvSpPr>
        <p:spPr>
          <a:xfrm>
            <a:off x="695325" y="3573016"/>
            <a:ext cx="2808387" cy="231203"/>
          </a:xfrm>
          <a:prstGeom prst="rect">
            <a:avLst/>
          </a:prstGeom>
        </p:spPr>
        <p:txBody>
          <a:bodyPr anchor="t"/>
          <a:lstStyle>
            <a:lvl1pPr marL="0" indent="0">
              <a:spcBef>
                <a:spcPts val="0"/>
              </a:spcBef>
              <a:buFontTx/>
              <a:buNone/>
              <a:defRPr sz="1200">
                <a:solidFill>
                  <a:schemeClr val="bg1"/>
                </a:solidFill>
                <a:latin typeface="+mn-lt"/>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lvl="0"/>
            <a:r>
              <a:rPr lang="en-GB"/>
              <a:t>Click to edit Master text styles</a:t>
            </a:r>
          </a:p>
        </p:txBody>
      </p:sp>
      <p:sp>
        <p:nvSpPr>
          <p:cNvPr id="15" name="Text Placeholder 4">
            <a:extLst>
              <a:ext uri="{FF2B5EF4-FFF2-40B4-BE49-F238E27FC236}">
                <a16:creationId xmlns:a16="http://schemas.microsoft.com/office/drawing/2014/main" id="{79104C73-C903-4C9D-971F-ADC82F7CD979}"/>
              </a:ext>
            </a:extLst>
          </p:cNvPr>
          <p:cNvSpPr>
            <a:spLocks noGrp="1"/>
          </p:cNvSpPr>
          <p:nvPr>
            <p:ph type="body" sz="quarter" idx="17" hasCustomPrompt="1"/>
          </p:nvPr>
        </p:nvSpPr>
        <p:spPr>
          <a:xfrm>
            <a:off x="695324" y="4210055"/>
            <a:ext cx="3312000" cy="1019145"/>
          </a:xfrm>
          <a:prstGeom prst="rect">
            <a:avLst/>
          </a:prstGeom>
        </p:spPr>
        <p:txBody>
          <a:bodyPr anchor="t">
            <a:noAutofit/>
          </a:bodyPr>
          <a:lstStyle>
            <a:lvl1pPr marL="0" indent="0">
              <a:spcBef>
                <a:spcPts val="0"/>
              </a:spcBef>
              <a:buFontTx/>
              <a:buNone/>
              <a:defRPr sz="1800" b="0">
                <a:solidFill>
                  <a:schemeClr val="bg1"/>
                </a:solidFill>
                <a:latin typeface="+mj-lt"/>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lvl="0"/>
            <a:r>
              <a:rPr lang="en-GB"/>
              <a:t>Job title</a:t>
            </a:r>
            <a:br>
              <a:rPr lang="en-GB"/>
            </a:br>
            <a:r>
              <a:rPr lang="en-GB"/>
              <a:t>name@swissre.com</a:t>
            </a:r>
            <a:br>
              <a:rPr lang="en-GB"/>
            </a:br>
            <a:r>
              <a:rPr lang="en-GB"/>
              <a:t>000 0000 0000</a:t>
            </a:r>
          </a:p>
        </p:txBody>
      </p:sp>
      <p:sp>
        <p:nvSpPr>
          <p:cNvPr id="16" name="Text Placeholder 4">
            <a:extLst>
              <a:ext uri="{FF2B5EF4-FFF2-40B4-BE49-F238E27FC236}">
                <a16:creationId xmlns:a16="http://schemas.microsoft.com/office/drawing/2014/main" id="{B6AAA0F8-4641-419D-A8C4-5B42FAFD19D1}"/>
              </a:ext>
            </a:extLst>
          </p:cNvPr>
          <p:cNvSpPr>
            <a:spLocks noGrp="1"/>
          </p:cNvSpPr>
          <p:nvPr>
            <p:ph type="body" sz="quarter" idx="18" hasCustomPrompt="1"/>
          </p:nvPr>
        </p:nvSpPr>
        <p:spPr>
          <a:xfrm>
            <a:off x="8378387" y="3933056"/>
            <a:ext cx="3312000" cy="276999"/>
          </a:xfrm>
          <a:prstGeom prst="rect">
            <a:avLst/>
          </a:prstGeom>
        </p:spPr>
        <p:txBody>
          <a:bodyPr anchor="t">
            <a:noAutofit/>
          </a:bodyPr>
          <a:lstStyle>
            <a:lvl1pPr marL="0" marR="0" indent="0" algn="l" defTabSz="914400" rtl="0" eaLnBrk="1" fontAlgn="auto" latinLnBrk="0" hangingPunct="1">
              <a:lnSpc>
                <a:spcPct val="100000"/>
              </a:lnSpc>
              <a:spcBef>
                <a:spcPts val="0"/>
              </a:spcBef>
              <a:spcAft>
                <a:spcPts val="0"/>
              </a:spcAft>
              <a:buClrTx/>
              <a:buSzPct val="100000"/>
              <a:buFontTx/>
              <a:buNone/>
              <a:tabLst/>
              <a:defRPr sz="1800" b="0">
                <a:solidFill>
                  <a:schemeClr val="bg1"/>
                </a:solidFill>
                <a:latin typeface="+mj-lt"/>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lang="en-GB"/>
              <a:t>Click to add name</a:t>
            </a:r>
          </a:p>
          <a:p>
            <a:pPr lvl="0"/>
            <a:endParaRPr lang="en-GB"/>
          </a:p>
        </p:txBody>
      </p:sp>
      <p:sp>
        <p:nvSpPr>
          <p:cNvPr id="17" name="Text Placeholder 4">
            <a:extLst>
              <a:ext uri="{FF2B5EF4-FFF2-40B4-BE49-F238E27FC236}">
                <a16:creationId xmlns:a16="http://schemas.microsoft.com/office/drawing/2014/main" id="{70E9C7E7-7CB8-4425-A5B3-2DE14A5750AA}"/>
              </a:ext>
            </a:extLst>
          </p:cNvPr>
          <p:cNvSpPr>
            <a:spLocks noGrp="1"/>
          </p:cNvSpPr>
          <p:nvPr>
            <p:ph type="body" sz="quarter" idx="19" hasCustomPrompt="1"/>
          </p:nvPr>
        </p:nvSpPr>
        <p:spPr>
          <a:xfrm>
            <a:off x="8378387" y="4210055"/>
            <a:ext cx="3312000" cy="1019145"/>
          </a:xfrm>
          <a:prstGeom prst="rect">
            <a:avLst/>
          </a:prstGeom>
        </p:spPr>
        <p:txBody>
          <a:bodyPr anchor="t">
            <a:noAutofit/>
          </a:bodyPr>
          <a:lstStyle>
            <a:lvl1pPr marL="0" indent="0">
              <a:spcBef>
                <a:spcPts val="0"/>
              </a:spcBef>
              <a:buFontTx/>
              <a:buNone/>
              <a:defRPr sz="1800" b="0">
                <a:solidFill>
                  <a:schemeClr val="bg1"/>
                </a:solidFill>
                <a:latin typeface="+mj-lt"/>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lvl="0"/>
            <a:r>
              <a:rPr lang="en-GB"/>
              <a:t>Job title</a:t>
            </a:r>
            <a:br>
              <a:rPr lang="en-GB"/>
            </a:br>
            <a:r>
              <a:rPr lang="en-GB"/>
              <a:t>name@swissre.com</a:t>
            </a:r>
            <a:br>
              <a:rPr lang="en-GB"/>
            </a:br>
            <a:r>
              <a:rPr lang="en-GB"/>
              <a:t>000 0000 0000</a:t>
            </a:r>
          </a:p>
        </p:txBody>
      </p:sp>
      <p:sp>
        <p:nvSpPr>
          <p:cNvPr id="18" name="Text Placeholder 4">
            <a:extLst>
              <a:ext uri="{FF2B5EF4-FFF2-40B4-BE49-F238E27FC236}">
                <a16:creationId xmlns:a16="http://schemas.microsoft.com/office/drawing/2014/main" id="{B41A1806-731A-4E83-BB0C-A9548663CFD0}"/>
              </a:ext>
            </a:extLst>
          </p:cNvPr>
          <p:cNvSpPr>
            <a:spLocks noGrp="1"/>
          </p:cNvSpPr>
          <p:nvPr>
            <p:ph type="body" sz="quarter" idx="20" hasCustomPrompt="1"/>
          </p:nvPr>
        </p:nvSpPr>
        <p:spPr>
          <a:xfrm>
            <a:off x="4536856" y="3933056"/>
            <a:ext cx="3312000" cy="276999"/>
          </a:xfrm>
          <a:prstGeom prst="rect">
            <a:avLst/>
          </a:prstGeom>
        </p:spPr>
        <p:txBody>
          <a:bodyPr anchor="t">
            <a:noAutofit/>
          </a:bodyPr>
          <a:lstStyle>
            <a:lvl1pPr marL="0" marR="0" indent="0" algn="l" defTabSz="914400" rtl="0" eaLnBrk="1" fontAlgn="auto" latinLnBrk="0" hangingPunct="1">
              <a:lnSpc>
                <a:spcPct val="100000"/>
              </a:lnSpc>
              <a:spcBef>
                <a:spcPts val="0"/>
              </a:spcBef>
              <a:spcAft>
                <a:spcPts val="0"/>
              </a:spcAft>
              <a:buClrTx/>
              <a:buSzPct val="100000"/>
              <a:buFontTx/>
              <a:buNone/>
              <a:tabLst/>
              <a:defRPr sz="1800" b="0">
                <a:solidFill>
                  <a:schemeClr val="bg1"/>
                </a:solidFill>
                <a:latin typeface="+mj-lt"/>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lang="en-GB"/>
              <a:t>Click to add name</a:t>
            </a:r>
          </a:p>
          <a:p>
            <a:pPr lvl="0"/>
            <a:endParaRPr lang="en-GB"/>
          </a:p>
        </p:txBody>
      </p:sp>
      <p:sp>
        <p:nvSpPr>
          <p:cNvPr id="19" name="Text Placeholder 4">
            <a:extLst>
              <a:ext uri="{FF2B5EF4-FFF2-40B4-BE49-F238E27FC236}">
                <a16:creationId xmlns:a16="http://schemas.microsoft.com/office/drawing/2014/main" id="{6F4CECFD-0A5E-4297-9C69-2A932A779749}"/>
              </a:ext>
            </a:extLst>
          </p:cNvPr>
          <p:cNvSpPr>
            <a:spLocks noGrp="1"/>
          </p:cNvSpPr>
          <p:nvPr>
            <p:ph type="body" sz="quarter" idx="21" hasCustomPrompt="1"/>
          </p:nvPr>
        </p:nvSpPr>
        <p:spPr>
          <a:xfrm>
            <a:off x="4536856" y="4210055"/>
            <a:ext cx="3312000" cy="1019145"/>
          </a:xfrm>
          <a:prstGeom prst="rect">
            <a:avLst/>
          </a:prstGeom>
        </p:spPr>
        <p:txBody>
          <a:bodyPr anchor="t">
            <a:noAutofit/>
          </a:bodyPr>
          <a:lstStyle>
            <a:lvl1pPr marL="0" indent="0">
              <a:spcBef>
                <a:spcPts val="0"/>
              </a:spcBef>
              <a:buFontTx/>
              <a:buNone/>
              <a:defRPr sz="1800" b="0">
                <a:solidFill>
                  <a:schemeClr val="bg1"/>
                </a:solidFill>
                <a:latin typeface="+mj-lt"/>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lvl="0"/>
            <a:r>
              <a:rPr lang="en-GB"/>
              <a:t>Job title</a:t>
            </a:r>
            <a:br>
              <a:rPr lang="en-GB"/>
            </a:br>
            <a:r>
              <a:rPr lang="en-GB"/>
              <a:t>name@swissre.com</a:t>
            </a:r>
            <a:br>
              <a:rPr lang="en-GB"/>
            </a:br>
            <a:r>
              <a:rPr lang="en-GB"/>
              <a:t>000 0000 0000</a:t>
            </a:r>
          </a:p>
        </p:txBody>
      </p:sp>
      <p:sp>
        <p:nvSpPr>
          <p:cNvPr id="20" name="Text Placeholder 4">
            <a:extLst>
              <a:ext uri="{FF2B5EF4-FFF2-40B4-BE49-F238E27FC236}">
                <a16:creationId xmlns:a16="http://schemas.microsoft.com/office/drawing/2014/main" id="{75837384-8E7C-48B1-93BA-43E60422F050}"/>
              </a:ext>
            </a:extLst>
          </p:cNvPr>
          <p:cNvSpPr>
            <a:spLocks noGrp="1"/>
          </p:cNvSpPr>
          <p:nvPr>
            <p:ph type="body" sz="quarter" idx="22"/>
          </p:nvPr>
        </p:nvSpPr>
        <p:spPr>
          <a:xfrm>
            <a:off x="695325" y="5380420"/>
            <a:ext cx="2808387" cy="259281"/>
          </a:xfrm>
          <a:prstGeom prst="rect">
            <a:avLst/>
          </a:prstGeom>
        </p:spPr>
        <p:txBody>
          <a:bodyPr anchor="t"/>
          <a:lstStyle>
            <a:lvl1pPr marL="0" indent="0">
              <a:spcBef>
                <a:spcPts val="0"/>
              </a:spcBef>
              <a:buFontTx/>
              <a:buNone/>
              <a:defRPr sz="1200">
                <a:solidFill>
                  <a:schemeClr val="bg1"/>
                </a:solidFill>
                <a:latin typeface="+mn-lt"/>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lvl="0"/>
            <a:r>
              <a:rPr lang="en-GB"/>
              <a:t>Click to edit Master text styles</a:t>
            </a:r>
          </a:p>
        </p:txBody>
      </p:sp>
      <p:sp>
        <p:nvSpPr>
          <p:cNvPr id="10" name="Picture Placeholder 9">
            <a:extLst>
              <a:ext uri="{FF2B5EF4-FFF2-40B4-BE49-F238E27FC236}">
                <a16:creationId xmlns:a16="http://schemas.microsoft.com/office/drawing/2014/main" id="{D34D64A5-9BA9-4A49-80AC-B15D0D80D8AA}"/>
              </a:ext>
            </a:extLst>
          </p:cNvPr>
          <p:cNvSpPr>
            <a:spLocks noGrp="1"/>
          </p:cNvSpPr>
          <p:nvPr>
            <p:ph type="pic" sz="quarter" idx="23" hasCustomPrompt="1"/>
          </p:nvPr>
        </p:nvSpPr>
        <p:spPr>
          <a:xfrm>
            <a:off x="695400" y="5697388"/>
            <a:ext cx="324000" cy="324000"/>
          </a:xfrm>
          <a:prstGeom prst="rect">
            <a:avLst/>
          </a:prstGeom>
        </p:spPr>
        <p:txBody>
          <a:bodyPr/>
          <a:lstStyle>
            <a:lvl1pPr marL="0" indent="0">
              <a:buNone/>
              <a:defRPr sz="800">
                <a:solidFill>
                  <a:schemeClr val="bg1"/>
                </a:solidFill>
              </a:defRPr>
            </a:lvl1pPr>
          </a:lstStyle>
          <a:p>
            <a:r>
              <a:rPr lang="en-GB"/>
              <a:t> </a:t>
            </a:r>
          </a:p>
        </p:txBody>
      </p:sp>
      <p:sp>
        <p:nvSpPr>
          <p:cNvPr id="21" name="Picture Placeholder 9">
            <a:extLst>
              <a:ext uri="{FF2B5EF4-FFF2-40B4-BE49-F238E27FC236}">
                <a16:creationId xmlns:a16="http://schemas.microsoft.com/office/drawing/2014/main" id="{55B64BBC-0F83-4C0B-903E-584C9438516F}"/>
              </a:ext>
            </a:extLst>
          </p:cNvPr>
          <p:cNvSpPr>
            <a:spLocks noGrp="1"/>
          </p:cNvSpPr>
          <p:nvPr>
            <p:ph type="pic" sz="quarter" idx="24" hasCustomPrompt="1"/>
          </p:nvPr>
        </p:nvSpPr>
        <p:spPr>
          <a:xfrm>
            <a:off x="1163400" y="5697388"/>
            <a:ext cx="324000" cy="324000"/>
          </a:xfrm>
          <a:prstGeom prst="rect">
            <a:avLst/>
          </a:prstGeom>
        </p:spPr>
        <p:txBody>
          <a:bodyPr/>
          <a:lstStyle>
            <a:lvl1pPr marL="0" indent="0">
              <a:buNone/>
              <a:defRPr sz="800">
                <a:solidFill>
                  <a:schemeClr val="bg1"/>
                </a:solidFill>
              </a:defRPr>
            </a:lvl1pPr>
          </a:lstStyle>
          <a:p>
            <a:r>
              <a:rPr lang="en-GB"/>
              <a:t> </a:t>
            </a:r>
          </a:p>
        </p:txBody>
      </p:sp>
      <p:sp>
        <p:nvSpPr>
          <p:cNvPr id="23" name="Picture Placeholder 9">
            <a:extLst>
              <a:ext uri="{FF2B5EF4-FFF2-40B4-BE49-F238E27FC236}">
                <a16:creationId xmlns:a16="http://schemas.microsoft.com/office/drawing/2014/main" id="{83FFD9DD-E866-4E18-BA64-E3610437C705}"/>
              </a:ext>
            </a:extLst>
          </p:cNvPr>
          <p:cNvSpPr>
            <a:spLocks noGrp="1"/>
          </p:cNvSpPr>
          <p:nvPr>
            <p:ph type="pic" sz="quarter" idx="25" hasCustomPrompt="1"/>
          </p:nvPr>
        </p:nvSpPr>
        <p:spPr>
          <a:xfrm>
            <a:off x="1631400" y="5697388"/>
            <a:ext cx="324000" cy="324000"/>
          </a:xfrm>
          <a:prstGeom prst="rect">
            <a:avLst/>
          </a:prstGeom>
        </p:spPr>
        <p:txBody>
          <a:bodyPr/>
          <a:lstStyle>
            <a:lvl1pPr marL="0" indent="0">
              <a:buNone/>
              <a:defRPr sz="800">
                <a:solidFill>
                  <a:schemeClr val="bg1"/>
                </a:solidFill>
              </a:defRPr>
            </a:lvl1pPr>
          </a:lstStyle>
          <a:p>
            <a:r>
              <a:rPr lang="en-GB"/>
              <a:t> </a:t>
            </a:r>
          </a:p>
        </p:txBody>
      </p:sp>
      <p:sp>
        <p:nvSpPr>
          <p:cNvPr id="25" name="Picture Placeholder 9">
            <a:extLst>
              <a:ext uri="{FF2B5EF4-FFF2-40B4-BE49-F238E27FC236}">
                <a16:creationId xmlns:a16="http://schemas.microsoft.com/office/drawing/2014/main" id="{2BABED67-931C-44BC-AB79-C182D3621460}"/>
              </a:ext>
            </a:extLst>
          </p:cNvPr>
          <p:cNvSpPr>
            <a:spLocks noGrp="1"/>
          </p:cNvSpPr>
          <p:nvPr>
            <p:ph type="pic" sz="quarter" idx="26" hasCustomPrompt="1"/>
          </p:nvPr>
        </p:nvSpPr>
        <p:spPr>
          <a:xfrm>
            <a:off x="2099400" y="5697388"/>
            <a:ext cx="324000" cy="324000"/>
          </a:xfrm>
          <a:prstGeom prst="rect">
            <a:avLst/>
          </a:prstGeom>
        </p:spPr>
        <p:txBody>
          <a:bodyPr/>
          <a:lstStyle>
            <a:lvl1pPr marL="0" indent="0">
              <a:buNone/>
              <a:defRPr sz="800">
                <a:solidFill>
                  <a:schemeClr val="bg1"/>
                </a:solidFill>
              </a:defRPr>
            </a:lvl1pPr>
          </a:lstStyle>
          <a:p>
            <a:r>
              <a:rPr lang="en-GB"/>
              <a:t> </a:t>
            </a:r>
          </a:p>
        </p:txBody>
      </p:sp>
      <p:sp>
        <p:nvSpPr>
          <p:cNvPr id="27" name="Picture Placeholder 9">
            <a:extLst>
              <a:ext uri="{FF2B5EF4-FFF2-40B4-BE49-F238E27FC236}">
                <a16:creationId xmlns:a16="http://schemas.microsoft.com/office/drawing/2014/main" id="{AC674E57-2AE3-4335-AD01-76934BC62AED}"/>
              </a:ext>
            </a:extLst>
          </p:cNvPr>
          <p:cNvSpPr>
            <a:spLocks noGrp="1"/>
          </p:cNvSpPr>
          <p:nvPr>
            <p:ph type="pic" sz="quarter" idx="27" hasCustomPrompt="1"/>
          </p:nvPr>
        </p:nvSpPr>
        <p:spPr>
          <a:xfrm>
            <a:off x="2567400" y="5697388"/>
            <a:ext cx="324000" cy="324000"/>
          </a:xfrm>
          <a:prstGeom prst="rect">
            <a:avLst/>
          </a:prstGeom>
        </p:spPr>
        <p:txBody>
          <a:bodyPr/>
          <a:lstStyle>
            <a:lvl1pPr marL="0" indent="0">
              <a:buNone/>
              <a:defRPr sz="800">
                <a:solidFill>
                  <a:schemeClr val="bg1"/>
                </a:solidFill>
              </a:defRPr>
            </a:lvl1pPr>
          </a:lstStyle>
          <a:p>
            <a:r>
              <a:rPr lang="en-GB"/>
              <a:t> </a:t>
            </a:r>
          </a:p>
        </p:txBody>
      </p:sp>
      <p:pic>
        <p:nvPicPr>
          <p:cNvPr id="5" name="Picture 4">
            <a:extLst>
              <a:ext uri="{FF2B5EF4-FFF2-40B4-BE49-F238E27FC236}">
                <a16:creationId xmlns:a16="http://schemas.microsoft.com/office/drawing/2014/main" id="{0231A361-BC27-4BC1-B844-6133EC5A81D7}"/>
              </a:ext>
            </a:extLst>
          </p:cNvPr>
          <p:cNvPicPr>
            <a:picLocks noChangeAspect="1"/>
          </p:cNvPicPr>
          <p:nvPr userDrawn="1">
            <p:custDataLst>
              <p:tags r:id="rId2"/>
            </p:custDataLst>
          </p:nvPr>
        </p:nvPicPr>
        <p:blipFill>
          <a:blip r:embed="rId4" cstate="print">
            <a:extLst>
              <a:ext uri="{28A0092B-C50C-407E-A947-70E740481C1C}">
                <a14:useLocalDpi xmlns:a14="http://schemas.microsoft.com/office/drawing/2010/main" val="0"/>
              </a:ext>
            </a:extLst>
          </a:blip>
          <a:stretch>
            <a:fillRect/>
          </a:stretch>
        </p:blipFill>
        <p:spPr bwMode="gray">
          <a:xfrm>
            <a:off x="263426" y="301052"/>
            <a:ext cx="2369821" cy="533400"/>
          </a:xfrm>
          <a:prstGeom prst="rect">
            <a:avLst/>
          </a:prstGeom>
        </p:spPr>
      </p:pic>
    </p:spTree>
    <p:extLst>
      <p:ext uri="{BB962C8B-B14F-4D97-AF65-F5344CB8AC3E}">
        <p14:creationId xmlns:p14="http://schemas.microsoft.com/office/powerpoint/2010/main" val="153651585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matchingName="End Slide 2" preserve="1" userDrawn="1">
  <p:cSld name="End Slide 2">
    <p:bg>
      <p:bgPr>
        <a:solidFill>
          <a:schemeClr val="tx2"/>
        </a:solidFill>
        <a:effectLst/>
      </p:bgPr>
    </p:bg>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912E097B-8B33-4A53-A464-F9DB356C0E34}"/>
              </a:ext>
            </a:extLst>
          </p:cNvPr>
          <p:cNvSpPr>
            <a:spLocks noGrp="1"/>
          </p:cNvSpPr>
          <p:nvPr>
            <p:ph type="body" sz="quarter" idx="15" hasCustomPrompt="1"/>
          </p:nvPr>
        </p:nvSpPr>
        <p:spPr>
          <a:xfrm>
            <a:off x="695324" y="1978064"/>
            <a:ext cx="3312000" cy="276999"/>
          </a:xfrm>
          <a:prstGeom prst="rect">
            <a:avLst/>
          </a:prstGeom>
        </p:spPr>
        <p:txBody>
          <a:bodyPr anchor="t">
            <a:noAutofit/>
          </a:bodyPr>
          <a:lstStyle>
            <a:lvl1pPr marL="0" indent="0">
              <a:spcBef>
                <a:spcPts val="0"/>
              </a:spcBef>
              <a:buFontTx/>
              <a:buNone/>
              <a:defRPr sz="1800" b="0">
                <a:solidFill>
                  <a:schemeClr val="bg1"/>
                </a:solidFill>
                <a:latin typeface="+mj-lt"/>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lvl="0"/>
            <a:r>
              <a:rPr lang="en-GB"/>
              <a:t>Click to add name</a:t>
            </a:r>
          </a:p>
        </p:txBody>
      </p:sp>
      <p:sp>
        <p:nvSpPr>
          <p:cNvPr id="12" name="Text Placeholder 4">
            <a:extLst>
              <a:ext uri="{FF2B5EF4-FFF2-40B4-BE49-F238E27FC236}">
                <a16:creationId xmlns:a16="http://schemas.microsoft.com/office/drawing/2014/main" id="{5D0866EC-5ED0-45CD-A896-C7F91D657F75}"/>
              </a:ext>
            </a:extLst>
          </p:cNvPr>
          <p:cNvSpPr>
            <a:spLocks noGrp="1"/>
          </p:cNvSpPr>
          <p:nvPr>
            <p:ph type="body" sz="quarter" idx="16"/>
          </p:nvPr>
        </p:nvSpPr>
        <p:spPr>
          <a:xfrm>
            <a:off x="695325" y="1618024"/>
            <a:ext cx="2808387" cy="231203"/>
          </a:xfrm>
          <a:prstGeom prst="rect">
            <a:avLst/>
          </a:prstGeom>
        </p:spPr>
        <p:txBody>
          <a:bodyPr anchor="t"/>
          <a:lstStyle>
            <a:lvl1pPr marL="0" indent="0">
              <a:spcBef>
                <a:spcPts val="0"/>
              </a:spcBef>
              <a:buFontTx/>
              <a:buNone/>
              <a:defRPr sz="1200">
                <a:solidFill>
                  <a:schemeClr val="bg1"/>
                </a:solidFill>
                <a:latin typeface="+mn-lt"/>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lvl="0"/>
            <a:r>
              <a:rPr lang="en-GB"/>
              <a:t>Click to edit Master text styles</a:t>
            </a:r>
          </a:p>
        </p:txBody>
      </p:sp>
      <p:sp>
        <p:nvSpPr>
          <p:cNvPr id="15" name="Text Placeholder 4">
            <a:extLst>
              <a:ext uri="{FF2B5EF4-FFF2-40B4-BE49-F238E27FC236}">
                <a16:creationId xmlns:a16="http://schemas.microsoft.com/office/drawing/2014/main" id="{79104C73-C903-4C9D-971F-ADC82F7CD979}"/>
              </a:ext>
            </a:extLst>
          </p:cNvPr>
          <p:cNvSpPr>
            <a:spLocks noGrp="1"/>
          </p:cNvSpPr>
          <p:nvPr>
            <p:ph type="body" sz="quarter" idx="17" hasCustomPrompt="1"/>
          </p:nvPr>
        </p:nvSpPr>
        <p:spPr>
          <a:xfrm>
            <a:off x="695324" y="2255063"/>
            <a:ext cx="3312000" cy="1019145"/>
          </a:xfrm>
          <a:prstGeom prst="rect">
            <a:avLst/>
          </a:prstGeom>
        </p:spPr>
        <p:txBody>
          <a:bodyPr anchor="t">
            <a:noAutofit/>
          </a:bodyPr>
          <a:lstStyle>
            <a:lvl1pPr marL="0" indent="0">
              <a:spcBef>
                <a:spcPts val="0"/>
              </a:spcBef>
              <a:buFontTx/>
              <a:buNone/>
              <a:defRPr sz="1800" b="0">
                <a:solidFill>
                  <a:schemeClr val="bg1"/>
                </a:solidFill>
                <a:latin typeface="+mj-lt"/>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lvl="0"/>
            <a:r>
              <a:rPr lang="en-GB"/>
              <a:t>Job title</a:t>
            </a:r>
            <a:br>
              <a:rPr lang="en-GB"/>
            </a:br>
            <a:r>
              <a:rPr lang="en-GB"/>
              <a:t>name@swissre.com</a:t>
            </a:r>
            <a:br>
              <a:rPr lang="en-GB"/>
            </a:br>
            <a:r>
              <a:rPr lang="en-GB"/>
              <a:t>000 0000 0000</a:t>
            </a:r>
          </a:p>
        </p:txBody>
      </p:sp>
      <p:sp>
        <p:nvSpPr>
          <p:cNvPr id="16" name="Text Placeholder 4">
            <a:extLst>
              <a:ext uri="{FF2B5EF4-FFF2-40B4-BE49-F238E27FC236}">
                <a16:creationId xmlns:a16="http://schemas.microsoft.com/office/drawing/2014/main" id="{B6AAA0F8-4641-419D-A8C4-5B42FAFD19D1}"/>
              </a:ext>
            </a:extLst>
          </p:cNvPr>
          <p:cNvSpPr>
            <a:spLocks noGrp="1"/>
          </p:cNvSpPr>
          <p:nvPr>
            <p:ph type="body" sz="quarter" idx="18" hasCustomPrompt="1"/>
          </p:nvPr>
        </p:nvSpPr>
        <p:spPr>
          <a:xfrm>
            <a:off x="8378387" y="1978064"/>
            <a:ext cx="3312000" cy="276999"/>
          </a:xfrm>
          <a:prstGeom prst="rect">
            <a:avLst/>
          </a:prstGeom>
        </p:spPr>
        <p:txBody>
          <a:bodyPr anchor="t">
            <a:noAutofit/>
          </a:bodyPr>
          <a:lstStyle>
            <a:lvl1pPr marL="0" marR="0" indent="0" algn="l" defTabSz="914400" rtl="0" eaLnBrk="1" fontAlgn="auto" latinLnBrk="0" hangingPunct="1">
              <a:lnSpc>
                <a:spcPct val="100000"/>
              </a:lnSpc>
              <a:spcBef>
                <a:spcPts val="0"/>
              </a:spcBef>
              <a:spcAft>
                <a:spcPts val="0"/>
              </a:spcAft>
              <a:buClrTx/>
              <a:buSzPct val="100000"/>
              <a:buFontTx/>
              <a:buNone/>
              <a:tabLst/>
              <a:defRPr sz="1800" b="0">
                <a:solidFill>
                  <a:schemeClr val="bg1"/>
                </a:solidFill>
                <a:latin typeface="+mj-lt"/>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lang="en-GB"/>
              <a:t>Click to add name</a:t>
            </a:r>
          </a:p>
          <a:p>
            <a:pPr lvl="0"/>
            <a:endParaRPr lang="en-GB"/>
          </a:p>
        </p:txBody>
      </p:sp>
      <p:sp>
        <p:nvSpPr>
          <p:cNvPr id="17" name="Text Placeholder 4">
            <a:extLst>
              <a:ext uri="{FF2B5EF4-FFF2-40B4-BE49-F238E27FC236}">
                <a16:creationId xmlns:a16="http://schemas.microsoft.com/office/drawing/2014/main" id="{70E9C7E7-7CB8-4425-A5B3-2DE14A5750AA}"/>
              </a:ext>
            </a:extLst>
          </p:cNvPr>
          <p:cNvSpPr>
            <a:spLocks noGrp="1"/>
          </p:cNvSpPr>
          <p:nvPr>
            <p:ph type="body" sz="quarter" idx="19" hasCustomPrompt="1"/>
          </p:nvPr>
        </p:nvSpPr>
        <p:spPr>
          <a:xfrm>
            <a:off x="8378387" y="2255063"/>
            <a:ext cx="3312000" cy="1019145"/>
          </a:xfrm>
          <a:prstGeom prst="rect">
            <a:avLst/>
          </a:prstGeom>
        </p:spPr>
        <p:txBody>
          <a:bodyPr anchor="t">
            <a:noAutofit/>
          </a:bodyPr>
          <a:lstStyle>
            <a:lvl1pPr marL="0" indent="0">
              <a:spcBef>
                <a:spcPts val="0"/>
              </a:spcBef>
              <a:buFontTx/>
              <a:buNone/>
              <a:defRPr sz="1800" b="0">
                <a:solidFill>
                  <a:schemeClr val="bg1"/>
                </a:solidFill>
                <a:latin typeface="+mj-lt"/>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lvl="0"/>
            <a:r>
              <a:rPr lang="en-GB"/>
              <a:t>Job title</a:t>
            </a:r>
            <a:br>
              <a:rPr lang="en-GB"/>
            </a:br>
            <a:r>
              <a:rPr lang="en-GB"/>
              <a:t>name@swissre.com</a:t>
            </a:r>
            <a:br>
              <a:rPr lang="en-GB"/>
            </a:br>
            <a:r>
              <a:rPr lang="en-GB"/>
              <a:t>000 0000 0000</a:t>
            </a:r>
          </a:p>
        </p:txBody>
      </p:sp>
      <p:sp>
        <p:nvSpPr>
          <p:cNvPr id="18" name="Text Placeholder 4">
            <a:extLst>
              <a:ext uri="{FF2B5EF4-FFF2-40B4-BE49-F238E27FC236}">
                <a16:creationId xmlns:a16="http://schemas.microsoft.com/office/drawing/2014/main" id="{B41A1806-731A-4E83-BB0C-A9548663CFD0}"/>
              </a:ext>
            </a:extLst>
          </p:cNvPr>
          <p:cNvSpPr>
            <a:spLocks noGrp="1"/>
          </p:cNvSpPr>
          <p:nvPr>
            <p:ph type="body" sz="quarter" idx="20" hasCustomPrompt="1"/>
          </p:nvPr>
        </p:nvSpPr>
        <p:spPr>
          <a:xfrm>
            <a:off x="4536856" y="1978064"/>
            <a:ext cx="3312000" cy="276999"/>
          </a:xfrm>
          <a:prstGeom prst="rect">
            <a:avLst/>
          </a:prstGeom>
        </p:spPr>
        <p:txBody>
          <a:bodyPr anchor="t">
            <a:noAutofit/>
          </a:bodyPr>
          <a:lstStyle>
            <a:lvl1pPr marL="0" marR="0" indent="0" algn="l" defTabSz="914400" rtl="0" eaLnBrk="1" fontAlgn="auto" latinLnBrk="0" hangingPunct="1">
              <a:lnSpc>
                <a:spcPct val="100000"/>
              </a:lnSpc>
              <a:spcBef>
                <a:spcPts val="0"/>
              </a:spcBef>
              <a:spcAft>
                <a:spcPts val="0"/>
              </a:spcAft>
              <a:buClrTx/>
              <a:buSzPct val="100000"/>
              <a:buFontTx/>
              <a:buNone/>
              <a:tabLst/>
              <a:defRPr sz="1800" b="0">
                <a:solidFill>
                  <a:schemeClr val="bg1"/>
                </a:solidFill>
                <a:latin typeface="+mj-lt"/>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lang="en-GB"/>
              <a:t>Click to add name</a:t>
            </a:r>
          </a:p>
          <a:p>
            <a:pPr lvl="0"/>
            <a:endParaRPr lang="en-GB"/>
          </a:p>
        </p:txBody>
      </p:sp>
      <p:sp>
        <p:nvSpPr>
          <p:cNvPr id="19" name="Text Placeholder 4">
            <a:extLst>
              <a:ext uri="{FF2B5EF4-FFF2-40B4-BE49-F238E27FC236}">
                <a16:creationId xmlns:a16="http://schemas.microsoft.com/office/drawing/2014/main" id="{6F4CECFD-0A5E-4297-9C69-2A932A779749}"/>
              </a:ext>
            </a:extLst>
          </p:cNvPr>
          <p:cNvSpPr>
            <a:spLocks noGrp="1"/>
          </p:cNvSpPr>
          <p:nvPr>
            <p:ph type="body" sz="quarter" idx="21" hasCustomPrompt="1"/>
          </p:nvPr>
        </p:nvSpPr>
        <p:spPr>
          <a:xfrm>
            <a:off x="4536856" y="2255063"/>
            <a:ext cx="3312000" cy="1019145"/>
          </a:xfrm>
          <a:prstGeom prst="rect">
            <a:avLst/>
          </a:prstGeom>
        </p:spPr>
        <p:txBody>
          <a:bodyPr anchor="t">
            <a:noAutofit/>
          </a:bodyPr>
          <a:lstStyle>
            <a:lvl1pPr marL="0" indent="0">
              <a:spcBef>
                <a:spcPts val="0"/>
              </a:spcBef>
              <a:buFontTx/>
              <a:buNone/>
              <a:defRPr sz="1800" b="0">
                <a:solidFill>
                  <a:schemeClr val="bg1"/>
                </a:solidFill>
                <a:latin typeface="+mj-lt"/>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lvl="0"/>
            <a:r>
              <a:rPr lang="en-GB"/>
              <a:t>Job title</a:t>
            </a:r>
            <a:br>
              <a:rPr lang="en-GB"/>
            </a:br>
            <a:r>
              <a:rPr lang="en-GB"/>
              <a:t>name@swissre.com</a:t>
            </a:r>
            <a:br>
              <a:rPr lang="en-GB"/>
            </a:br>
            <a:r>
              <a:rPr lang="en-GB"/>
              <a:t>000 0000 0000</a:t>
            </a:r>
          </a:p>
        </p:txBody>
      </p:sp>
      <p:sp>
        <p:nvSpPr>
          <p:cNvPr id="20" name="Text Placeholder 4">
            <a:extLst>
              <a:ext uri="{FF2B5EF4-FFF2-40B4-BE49-F238E27FC236}">
                <a16:creationId xmlns:a16="http://schemas.microsoft.com/office/drawing/2014/main" id="{75837384-8E7C-48B1-93BA-43E60422F050}"/>
              </a:ext>
            </a:extLst>
          </p:cNvPr>
          <p:cNvSpPr>
            <a:spLocks noGrp="1"/>
          </p:cNvSpPr>
          <p:nvPr>
            <p:ph type="body" sz="quarter" idx="22"/>
          </p:nvPr>
        </p:nvSpPr>
        <p:spPr>
          <a:xfrm>
            <a:off x="695325" y="3645024"/>
            <a:ext cx="2808387" cy="259281"/>
          </a:xfrm>
          <a:prstGeom prst="rect">
            <a:avLst/>
          </a:prstGeom>
        </p:spPr>
        <p:txBody>
          <a:bodyPr anchor="t"/>
          <a:lstStyle>
            <a:lvl1pPr marL="0" indent="0">
              <a:spcBef>
                <a:spcPts val="0"/>
              </a:spcBef>
              <a:buFontTx/>
              <a:buNone/>
              <a:defRPr sz="1200">
                <a:solidFill>
                  <a:schemeClr val="bg1"/>
                </a:solidFill>
                <a:latin typeface="+mn-lt"/>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lvl="0"/>
            <a:r>
              <a:rPr lang="en-GB"/>
              <a:t>Click to edit Master text styles</a:t>
            </a:r>
          </a:p>
        </p:txBody>
      </p:sp>
      <p:sp>
        <p:nvSpPr>
          <p:cNvPr id="21" name="Picture Placeholder 9">
            <a:extLst>
              <a:ext uri="{FF2B5EF4-FFF2-40B4-BE49-F238E27FC236}">
                <a16:creationId xmlns:a16="http://schemas.microsoft.com/office/drawing/2014/main" id="{E5CF9AB9-0836-451E-851D-A717BE5C859B}"/>
              </a:ext>
            </a:extLst>
          </p:cNvPr>
          <p:cNvSpPr>
            <a:spLocks noGrp="1"/>
          </p:cNvSpPr>
          <p:nvPr>
            <p:ph type="pic" sz="quarter" idx="23" hasCustomPrompt="1"/>
          </p:nvPr>
        </p:nvSpPr>
        <p:spPr>
          <a:xfrm>
            <a:off x="695400" y="3959704"/>
            <a:ext cx="324000" cy="324000"/>
          </a:xfrm>
          <a:prstGeom prst="rect">
            <a:avLst/>
          </a:prstGeom>
        </p:spPr>
        <p:txBody>
          <a:bodyPr/>
          <a:lstStyle>
            <a:lvl1pPr marL="0" indent="0">
              <a:buNone/>
              <a:defRPr sz="800">
                <a:solidFill>
                  <a:schemeClr val="bg1"/>
                </a:solidFill>
              </a:defRPr>
            </a:lvl1pPr>
          </a:lstStyle>
          <a:p>
            <a:r>
              <a:rPr lang="en-GB"/>
              <a:t> </a:t>
            </a:r>
          </a:p>
        </p:txBody>
      </p:sp>
      <p:sp>
        <p:nvSpPr>
          <p:cNvPr id="22" name="Picture Placeholder 9">
            <a:extLst>
              <a:ext uri="{FF2B5EF4-FFF2-40B4-BE49-F238E27FC236}">
                <a16:creationId xmlns:a16="http://schemas.microsoft.com/office/drawing/2014/main" id="{7FF5B5CF-9E76-4482-B698-DA93D56A179B}"/>
              </a:ext>
            </a:extLst>
          </p:cNvPr>
          <p:cNvSpPr>
            <a:spLocks noGrp="1"/>
          </p:cNvSpPr>
          <p:nvPr>
            <p:ph type="pic" sz="quarter" idx="24" hasCustomPrompt="1"/>
          </p:nvPr>
        </p:nvSpPr>
        <p:spPr>
          <a:xfrm>
            <a:off x="1163400" y="3959704"/>
            <a:ext cx="324000" cy="324000"/>
          </a:xfrm>
          <a:prstGeom prst="rect">
            <a:avLst/>
          </a:prstGeom>
        </p:spPr>
        <p:txBody>
          <a:bodyPr/>
          <a:lstStyle>
            <a:lvl1pPr marL="0" indent="0">
              <a:buNone/>
              <a:defRPr sz="800">
                <a:solidFill>
                  <a:schemeClr val="bg1"/>
                </a:solidFill>
              </a:defRPr>
            </a:lvl1pPr>
          </a:lstStyle>
          <a:p>
            <a:r>
              <a:rPr lang="en-GB"/>
              <a:t> </a:t>
            </a:r>
          </a:p>
        </p:txBody>
      </p:sp>
      <p:sp>
        <p:nvSpPr>
          <p:cNvPr id="23" name="Picture Placeholder 9">
            <a:extLst>
              <a:ext uri="{FF2B5EF4-FFF2-40B4-BE49-F238E27FC236}">
                <a16:creationId xmlns:a16="http://schemas.microsoft.com/office/drawing/2014/main" id="{1387BD45-684C-4CAB-BC6F-6FB7626BE0DD}"/>
              </a:ext>
            </a:extLst>
          </p:cNvPr>
          <p:cNvSpPr>
            <a:spLocks noGrp="1"/>
          </p:cNvSpPr>
          <p:nvPr>
            <p:ph type="pic" sz="quarter" idx="25" hasCustomPrompt="1"/>
          </p:nvPr>
        </p:nvSpPr>
        <p:spPr>
          <a:xfrm>
            <a:off x="1631400" y="3959704"/>
            <a:ext cx="324000" cy="324000"/>
          </a:xfrm>
          <a:prstGeom prst="rect">
            <a:avLst/>
          </a:prstGeom>
        </p:spPr>
        <p:txBody>
          <a:bodyPr/>
          <a:lstStyle>
            <a:lvl1pPr marL="0" indent="0">
              <a:buNone/>
              <a:defRPr sz="800">
                <a:solidFill>
                  <a:schemeClr val="bg1"/>
                </a:solidFill>
              </a:defRPr>
            </a:lvl1pPr>
          </a:lstStyle>
          <a:p>
            <a:r>
              <a:rPr lang="en-GB"/>
              <a:t> </a:t>
            </a:r>
          </a:p>
        </p:txBody>
      </p:sp>
      <p:sp>
        <p:nvSpPr>
          <p:cNvPr id="24" name="Picture Placeholder 9">
            <a:extLst>
              <a:ext uri="{FF2B5EF4-FFF2-40B4-BE49-F238E27FC236}">
                <a16:creationId xmlns:a16="http://schemas.microsoft.com/office/drawing/2014/main" id="{90CF74F4-8589-4C97-B651-78066DAC41FD}"/>
              </a:ext>
            </a:extLst>
          </p:cNvPr>
          <p:cNvSpPr>
            <a:spLocks noGrp="1"/>
          </p:cNvSpPr>
          <p:nvPr>
            <p:ph type="pic" sz="quarter" idx="26" hasCustomPrompt="1"/>
          </p:nvPr>
        </p:nvSpPr>
        <p:spPr>
          <a:xfrm>
            <a:off x="2099400" y="3959704"/>
            <a:ext cx="324000" cy="324000"/>
          </a:xfrm>
          <a:prstGeom prst="rect">
            <a:avLst/>
          </a:prstGeom>
        </p:spPr>
        <p:txBody>
          <a:bodyPr/>
          <a:lstStyle>
            <a:lvl1pPr marL="0" indent="0">
              <a:buNone/>
              <a:defRPr sz="800">
                <a:solidFill>
                  <a:schemeClr val="bg1"/>
                </a:solidFill>
              </a:defRPr>
            </a:lvl1pPr>
          </a:lstStyle>
          <a:p>
            <a:r>
              <a:rPr lang="en-GB"/>
              <a:t> </a:t>
            </a:r>
          </a:p>
        </p:txBody>
      </p:sp>
      <p:sp>
        <p:nvSpPr>
          <p:cNvPr id="25" name="Picture Placeholder 9">
            <a:extLst>
              <a:ext uri="{FF2B5EF4-FFF2-40B4-BE49-F238E27FC236}">
                <a16:creationId xmlns:a16="http://schemas.microsoft.com/office/drawing/2014/main" id="{7C667A46-295D-4EEE-9AB0-2C3EDE023156}"/>
              </a:ext>
            </a:extLst>
          </p:cNvPr>
          <p:cNvSpPr>
            <a:spLocks noGrp="1"/>
          </p:cNvSpPr>
          <p:nvPr>
            <p:ph type="pic" sz="quarter" idx="27" hasCustomPrompt="1"/>
          </p:nvPr>
        </p:nvSpPr>
        <p:spPr>
          <a:xfrm>
            <a:off x="2567400" y="3959704"/>
            <a:ext cx="324000" cy="324000"/>
          </a:xfrm>
          <a:prstGeom prst="rect">
            <a:avLst/>
          </a:prstGeom>
        </p:spPr>
        <p:txBody>
          <a:bodyPr/>
          <a:lstStyle>
            <a:lvl1pPr marL="0" indent="0">
              <a:buNone/>
              <a:defRPr sz="800">
                <a:solidFill>
                  <a:schemeClr val="bg1"/>
                </a:solidFill>
              </a:defRPr>
            </a:lvl1pPr>
          </a:lstStyle>
          <a:p>
            <a:r>
              <a:rPr lang="en-GB"/>
              <a:t> </a:t>
            </a:r>
          </a:p>
        </p:txBody>
      </p:sp>
      <p:pic>
        <p:nvPicPr>
          <p:cNvPr id="4" name="Picture 3">
            <a:extLst>
              <a:ext uri="{FF2B5EF4-FFF2-40B4-BE49-F238E27FC236}">
                <a16:creationId xmlns:a16="http://schemas.microsoft.com/office/drawing/2014/main" id="{8B65EDBF-B98F-4B69-8BF8-E900003E0FD8}"/>
              </a:ext>
            </a:extLst>
          </p:cNvPr>
          <p:cNvPicPr>
            <a:picLocks noChangeAspect="1"/>
          </p:cNvPicPr>
          <p:nvPr userDrawn="1">
            <p:custDataLst>
              <p:tags r:id="rId2"/>
            </p:custDataLst>
          </p:nvPr>
        </p:nvPicPr>
        <p:blipFill>
          <a:blip r:embed="rId4" cstate="print">
            <a:extLst>
              <a:ext uri="{28A0092B-C50C-407E-A947-70E740481C1C}">
                <a14:useLocalDpi xmlns:a14="http://schemas.microsoft.com/office/drawing/2010/main" val="0"/>
              </a:ext>
            </a:extLst>
          </a:blip>
          <a:stretch>
            <a:fillRect/>
          </a:stretch>
        </p:blipFill>
        <p:spPr bwMode="gray">
          <a:xfrm>
            <a:off x="263426" y="301052"/>
            <a:ext cx="2369821" cy="533400"/>
          </a:xfrm>
          <a:prstGeom prst="rect">
            <a:avLst/>
          </a:prstGeom>
        </p:spPr>
      </p:pic>
    </p:spTree>
    <p:extLst>
      <p:ext uri="{BB962C8B-B14F-4D97-AF65-F5344CB8AC3E}">
        <p14:creationId xmlns:p14="http://schemas.microsoft.com/office/powerpoint/2010/main" val="201013209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matchingName="End Slide 3" preserve="1" userDrawn="1">
  <p:cSld name="End Slide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43963-C518-4447-9E83-A30F66BBBF02}"/>
              </a:ext>
            </a:extLst>
          </p:cNvPr>
          <p:cNvSpPr>
            <a:spLocks noGrp="1"/>
          </p:cNvSpPr>
          <p:nvPr>
            <p:ph type="title"/>
          </p:nvPr>
        </p:nvSpPr>
        <p:spPr>
          <a:xfrm>
            <a:off x="695325" y="1556792"/>
            <a:ext cx="11017250" cy="692647"/>
          </a:xfrm>
        </p:spPr>
        <p:txBody>
          <a:bodyPr/>
          <a:lstStyle>
            <a:lvl1pPr>
              <a:defRPr sz="4800">
                <a:solidFill>
                  <a:schemeClr val="bg1"/>
                </a:solidFill>
                <a:latin typeface="SwissReSans Light" panose="020B0604020202020204" charset="0"/>
              </a:defRPr>
            </a:lvl1pPr>
          </a:lstStyle>
          <a:p>
            <a:r>
              <a:rPr lang="en-GB"/>
              <a:t>Click to edit Master title style</a:t>
            </a:r>
          </a:p>
        </p:txBody>
      </p:sp>
      <p:sp>
        <p:nvSpPr>
          <p:cNvPr id="13" name="Text Placeholder 4">
            <a:extLst>
              <a:ext uri="{FF2B5EF4-FFF2-40B4-BE49-F238E27FC236}">
                <a16:creationId xmlns:a16="http://schemas.microsoft.com/office/drawing/2014/main" id="{912E097B-8B33-4A53-A464-F9DB356C0E34}"/>
              </a:ext>
            </a:extLst>
          </p:cNvPr>
          <p:cNvSpPr>
            <a:spLocks noGrp="1"/>
          </p:cNvSpPr>
          <p:nvPr>
            <p:ph type="body" sz="quarter" idx="15" hasCustomPrompt="1"/>
          </p:nvPr>
        </p:nvSpPr>
        <p:spPr>
          <a:xfrm>
            <a:off x="695324" y="5314979"/>
            <a:ext cx="2093973" cy="184666"/>
          </a:xfrm>
          <a:prstGeom prst="rect">
            <a:avLst/>
          </a:prstGeom>
        </p:spPr>
        <p:txBody>
          <a:bodyPr anchor="t">
            <a:noAutofit/>
          </a:bodyPr>
          <a:lstStyle>
            <a:lvl1pPr marL="0" indent="0">
              <a:spcBef>
                <a:spcPts val="0"/>
              </a:spcBef>
              <a:buFontTx/>
              <a:buNone/>
              <a:defRPr sz="1200" b="0">
                <a:solidFill>
                  <a:schemeClr val="bg1"/>
                </a:solidFill>
                <a:latin typeface="+mj-lt"/>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lvl="0"/>
            <a:r>
              <a:rPr lang="en-GB"/>
              <a:t>Click to add name</a:t>
            </a:r>
          </a:p>
        </p:txBody>
      </p:sp>
      <p:sp>
        <p:nvSpPr>
          <p:cNvPr id="12" name="Text Placeholder 4">
            <a:extLst>
              <a:ext uri="{FF2B5EF4-FFF2-40B4-BE49-F238E27FC236}">
                <a16:creationId xmlns:a16="http://schemas.microsoft.com/office/drawing/2014/main" id="{5D0866EC-5ED0-45CD-A896-C7F91D657F75}"/>
              </a:ext>
            </a:extLst>
          </p:cNvPr>
          <p:cNvSpPr>
            <a:spLocks noGrp="1"/>
          </p:cNvSpPr>
          <p:nvPr>
            <p:ph type="body" sz="quarter" idx="16"/>
          </p:nvPr>
        </p:nvSpPr>
        <p:spPr>
          <a:xfrm>
            <a:off x="695325" y="3934159"/>
            <a:ext cx="6828222" cy="276999"/>
          </a:xfrm>
          <a:prstGeom prst="rect">
            <a:avLst/>
          </a:prstGeom>
        </p:spPr>
        <p:txBody>
          <a:bodyPr anchor="t"/>
          <a:lstStyle>
            <a:lvl1pPr marL="0" indent="0">
              <a:spcBef>
                <a:spcPts val="0"/>
              </a:spcBef>
              <a:buFontTx/>
              <a:buNone/>
              <a:defRPr sz="1600">
                <a:solidFill>
                  <a:schemeClr val="bg1"/>
                </a:solidFill>
                <a:latin typeface="+mn-lt"/>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lvl="0"/>
            <a:r>
              <a:rPr lang="en-GB"/>
              <a:t>Click to edit Master text styles</a:t>
            </a:r>
          </a:p>
        </p:txBody>
      </p:sp>
      <p:sp>
        <p:nvSpPr>
          <p:cNvPr id="15" name="Text Placeholder 4">
            <a:extLst>
              <a:ext uri="{FF2B5EF4-FFF2-40B4-BE49-F238E27FC236}">
                <a16:creationId xmlns:a16="http://schemas.microsoft.com/office/drawing/2014/main" id="{79104C73-C903-4C9D-971F-ADC82F7CD979}"/>
              </a:ext>
            </a:extLst>
          </p:cNvPr>
          <p:cNvSpPr>
            <a:spLocks noGrp="1"/>
          </p:cNvSpPr>
          <p:nvPr>
            <p:ph type="body" sz="quarter" idx="17" hasCustomPrompt="1"/>
          </p:nvPr>
        </p:nvSpPr>
        <p:spPr>
          <a:xfrm>
            <a:off x="695324" y="5505327"/>
            <a:ext cx="2093973" cy="553998"/>
          </a:xfrm>
          <a:prstGeom prst="rect">
            <a:avLst/>
          </a:prstGeom>
        </p:spPr>
        <p:txBody>
          <a:bodyPr anchor="t">
            <a:noAutofit/>
          </a:bodyPr>
          <a:lstStyle>
            <a:lvl1pPr marL="0" indent="0">
              <a:spcBef>
                <a:spcPts val="0"/>
              </a:spcBef>
              <a:buFontTx/>
              <a:buNone/>
              <a:defRPr sz="1200" b="0">
                <a:solidFill>
                  <a:schemeClr val="bg1"/>
                </a:solidFill>
                <a:latin typeface="+mj-lt"/>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lvl="0"/>
            <a:r>
              <a:rPr lang="en-GB"/>
              <a:t>Job title</a:t>
            </a:r>
            <a:br>
              <a:rPr lang="en-GB"/>
            </a:br>
            <a:r>
              <a:rPr lang="en-GB"/>
              <a:t>name@swissre.com</a:t>
            </a:r>
            <a:br>
              <a:rPr lang="en-GB"/>
            </a:br>
            <a:r>
              <a:rPr lang="en-GB"/>
              <a:t>000 0000 0000</a:t>
            </a:r>
          </a:p>
        </p:txBody>
      </p:sp>
      <p:sp>
        <p:nvSpPr>
          <p:cNvPr id="16" name="Text Placeholder 4">
            <a:extLst>
              <a:ext uri="{FF2B5EF4-FFF2-40B4-BE49-F238E27FC236}">
                <a16:creationId xmlns:a16="http://schemas.microsoft.com/office/drawing/2014/main" id="{B6AAA0F8-4641-419D-A8C4-5B42FAFD19D1}"/>
              </a:ext>
            </a:extLst>
          </p:cNvPr>
          <p:cNvSpPr>
            <a:spLocks noGrp="1"/>
          </p:cNvSpPr>
          <p:nvPr>
            <p:ph type="body" sz="quarter" idx="18" hasCustomPrompt="1"/>
          </p:nvPr>
        </p:nvSpPr>
        <p:spPr>
          <a:xfrm>
            <a:off x="5429574" y="5314979"/>
            <a:ext cx="2093973" cy="184666"/>
          </a:xfrm>
          <a:prstGeom prst="rect">
            <a:avLst/>
          </a:prstGeom>
        </p:spPr>
        <p:txBody>
          <a:bodyPr anchor="t">
            <a:noAutofit/>
          </a:bodyPr>
          <a:lstStyle>
            <a:lvl1pPr marL="0" marR="0" indent="0" algn="l" defTabSz="914400" rtl="0" eaLnBrk="1" fontAlgn="auto" latinLnBrk="0" hangingPunct="1">
              <a:lnSpc>
                <a:spcPct val="100000"/>
              </a:lnSpc>
              <a:spcBef>
                <a:spcPts val="0"/>
              </a:spcBef>
              <a:spcAft>
                <a:spcPts val="0"/>
              </a:spcAft>
              <a:buClrTx/>
              <a:buSzPct val="100000"/>
              <a:buFontTx/>
              <a:buNone/>
              <a:tabLst/>
              <a:defRPr sz="1200" b="0">
                <a:solidFill>
                  <a:schemeClr val="bg1"/>
                </a:solidFill>
                <a:latin typeface="+mj-lt"/>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lang="en-GB"/>
              <a:t>Click to add name</a:t>
            </a:r>
          </a:p>
        </p:txBody>
      </p:sp>
      <p:sp>
        <p:nvSpPr>
          <p:cNvPr id="17" name="Text Placeholder 4">
            <a:extLst>
              <a:ext uri="{FF2B5EF4-FFF2-40B4-BE49-F238E27FC236}">
                <a16:creationId xmlns:a16="http://schemas.microsoft.com/office/drawing/2014/main" id="{70E9C7E7-7CB8-4425-A5B3-2DE14A5750AA}"/>
              </a:ext>
            </a:extLst>
          </p:cNvPr>
          <p:cNvSpPr>
            <a:spLocks noGrp="1"/>
          </p:cNvSpPr>
          <p:nvPr>
            <p:ph type="body" sz="quarter" idx="19" hasCustomPrompt="1"/>
          </p:nvPr>
        </p:nvSpPr>
        <p:spPr>
          <a:xfrm>
            <a:off x="5429574" y="5505327"/>
            <a:ext cx="2093973" cy="553998"/>
          </a:xfrm>
          <a:prstGeom prst="rect">
            <a:avLst/>
          </a:prstGeom>
        </p:spPr>
        <p:txBody>
          <a:bodyPr anchor="t">
            <a:noAutofit/>
          </a:bodyPr>
          <a:lstStyle>
            <a:lvl1pPr marL="0" indent="0">
              <a:spcBef>
                <a:spcPts val="0"/>
              </a:spcBef>
              <a:buFontTx/>
              <a:buNone/>
              <a:defRPr sz="1200" b="0">
                <a:solidFill>
                  <a:schemeClr val="bg1"/>
                </a:solidFill>
                <a:latin typeface="+mj-lt"/>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lvl="0"/>
            <a:r>
              <a:rPr lang="en-GB"/>
              <a:t>Job title</a:t>
            </a:r>
            <a:br>
              <a:rPr lang="en-GB"/>
            </a:br>
            <a:r>
              <a:rPr lang="en-GB"/>
              <a:t>name@swissre.com</a:t>
            </a:r>
            <a:br>
              <a:rPr lang="en-GB"/>
            </a:br>
            <a:r>
              <a:rPr lang="en-GB"/>
              <a:t>000 0000 0000</a:t>
            </a:r>
          </a:p>
        </p:txBody>
      </p:sp>
      <p:sp>
        <p:nvSpPr>
          <p:cNvPr id="18" name="Text Placeholder 4">
            <a:extLst>
              <a:ext uri="{FF2B5EF4-FFF2-40B4-BE49-F238E27FC236}">
                <a16:creationId xmlns:a16="http://schemas.microsoft.com/office/drawing/2014/main" id="{B41A1806-731A-4E83-BB0C-A9548663CFD0}"/>
              </a:ext>
            </a:extLst>
          </p:cNvPr>
          <p:cNvSpPr>
            <a:spLocks noGrp="1"/>
          </p:cNvSpPr>
          <p:nvPr>
            <p:ph type="body" sz="quarter" idx="20" hasCustomPrompt="1"/>
          </p:nvPr>
        </p:nvSpPr>
        <p:spPr>
          <a:xfrm>
            <a:off x="3062449" y="5314979"/>
            <a:ext cx="2093973" cy="184666"/>
          </a:xfrm>
          <a:prstGeom prst="rect">
            <a:avLst/>
          </a:prstGeom>
        </p:spPr>
        <p:txBody>
          <a:bodyPr anchor="t">
            <a:noAutofit/>
          </a:bodyPr>
          <a:lstStyle>
            <a:lvl1pPr marL="0" marR="0" indent="0" algn="l" defTabSz="914400" rtl="0" eaLnBrk="1" fontAlgn="auto" latinLnBrk="0" hangingPunct="1">
              <a:lnSpc>
                <a:spcPct val="100000"/>
              </a:lnSpc>
              <a:spcBef>
                <a:spcPts val="0"/>
              </a:spcBef>
              <a:spcAft>
                <a:spcPts val="0"/>
              </a:spcAft>
              <a:buClrTx/>
              <a:buSzPct val="100000"/>
              <a:buFontTx/>
              <a:buNone/>
              <a:tabLst/>
              <a:defRPr sz="1200" b="0">
                <a:solidFill>
                  <a:schemeClr val="bg1"/>
                </a:solidFill>
                <a:latin typeface="+mj-lt"/>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lang="en-GB"/>
              <a:t>Click to add name</a:t>
            </a:r>
          </a:p>
        </p:txBody>
      </p:sp>
      <p:sp>
        <p:nvSpPr>
          <p:cNvPr id="19" name="Text Placeholder 4">
            <a:extLst>
              <a:ext uri="{FF2B5EF4-FFF2-40B4-BE49-F238E27FC236}">
                <a16:creationId xmlns:a16="http://schemas.microsoft.com/office/drawing/2014/main" id="{6F4CECFD-0A5E-4297-9C69-2A932A779749}"/>
              </a:ext>
            </a:extLst>
          </p:cNvPr>
          <p:cNvSpPr>
            <a:spLocks noGrp="1"/>
          </p:cNvSpPr>
          <p:nvPr>
            <p:ph type="body" sz="quarter" idx="21" hasCustomPrompt="1"/>
          </p:nvPr>
        </p:nvSpPr>
        <p:spPr>
          <a:xfrm>
            <a:off x="3062449" y="5505327"/>
            <a:ext cx="2093973" cy="553998"/>
          </a:xfrm>
          <a:prstGeom prst="rect">
            <a:avLst/>
          </a:prstGeom>
        </p:spPr>
        <p:txBody>
          <a:bodyPr anchor="t">
            <a:noAutofit/>
          </a:bodyPr>
          <a:lstStyle>
            <a:lvl1pPr marL="0" indent="0">
              <a:spcBef>
                <a:spcPts val="0"/>
              </a:spcBef>
              <a:buFontTx/>
              <a:buNone/>
              <a:defRPr sz="1200" b="0">
                <a:solidFill>
                  <a:schemeClr val="bg1"/>
                </a:solidFill>
                <a:latin typeface="+mj-lt"/>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lvl="0"/>
            <a:r>
              <a:rPr lang="en-GB"/>
              <a:t>Job title</a:t>
            </a:r>
            <a:br>
              <a:rPr lang="en-GB"/>
            </a:br>
            <a:r>
              <a:rPr lang="en-GB"/>
              <a:t>name@swissre.com</a:t>
            </a:r>
            <a:br>
              <a:rPr lang="en-GB"/>
            </a:br>
            <a:r>
              <a:rPr lang="en-GB"/>
              <a:t>000 0000 0000</a:t>
            </a:r>
          </a:p>
        </p:txBody>
      </p:sp>
      <p:sp>
        <p:nvSpPr>
          <p:cNvPr id="20" name="Text Placeholder 4">
            <a:extLst>
              <a:ext uri="{FF2B5EF4-FFF2-40B4-BE49-F238E27FC236}">
                <a16:creationId xmlns:a16="http://schemas.microsoft.com/office/drawing/2014/main" id="{75837384-8E7C-48B1-93BA-43E60422F050}"/>
              </a:ext>
            </a:extLst>
          </p:cNvPr>
          <p:cNvSpPr>
            <a:spLocks noGrp="1"/>
          </p:cNvSpPr>
          <p:nvPr>
            <p:ph type="body" sz="quarter" idx="22"/>
          </p:nvPr>
        </p:nvSpPr>
        <p:spPr>
          <a:xfrm>
            <a:off x="8328173" y="4077072"/>
            <a:ext cx="3384402" cy="310639"/>
          </a:xfrm>
          <a:prstGeom prst="rect">
            <a:avLst/>
          </a:prstGeom>
        </p:spPr>
        <p:txBody>
          <a:bodyPr anchor="t"/>
          <a:lstStyle>
            <a:lvl1pPr marL="0" indent="0">
              <a:spcBef>
                <a:spcPts val="0"/>
              </a:spcBef>
              <a:buFontTx/>
              <a:buNone/>
              <a:defRPr sz="1600">
                <a:solidFill>
                  <a:schemeClr val="bg1"/>
                </a:solidFill>
                <a:latin typeface="+mn-lt"/>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lvl="0"/>
            <a:r>
              <a:rPr lang="en-GB"/>
              <a:t>Click to edit Master text styles</a:t>
            </a:r>
          </a:p>
        </p:txBody>
      </p:sp>
      <p:cxnSp>
        <p:nvCxnSpPr>
          <p:cNvPr id="11" name="Straight Connector 10">
            <a:extLst>
              <a:ext uri="{FF2B5EF4-FFF2-40B4-BE49-F238E27FC236}">
                <a16:creationId xmlns:a16="http://schemas.microsoft.com/office/drawing/2014/main" id="{E0F28C5D-8845-4047-8415-327CB3F2CACD}"/>
              </a:ext>
            </a:extLst>
          </p:cNvPr>
          <p:cNvCxnSpPr>
            <a:cxnSpLocks/>
          </p:cNvCxnSpPr>
          <p:nvPr userDrawn="1"/>
        </p:nvCxnSpPr>
        <p:spPr>
          <a:xfrm>
            <a:off x="8119367" y="4093739"/>
            <a:ext cx="0" cy="1944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Picture Placeholder 3">
            <a:extLst>
              <a:ext uri="{FF2B5EF4-FFF2-40B4-BE49-F238E27FC236}">
                <a16:creationId xmlns:a16="http://schemas.microsoft.com/office/drawing/2014/main" id="{69F551F4-30A0-42FA-8222-588014C02762}"/>
              </a:ext>
            </a:extLst>
          </p:cNvPr>
          <p:cNvSpPr>
            <a:spLocks noGrp="1"/>
          </p:cNvSpPr>
          <p:nvPr>
            <p:ph type="pic" sz="quarter" idx="23" hasCustomPrompt="1"/>
          </p:nvPr>
        </p:nvSpPr>
        <p:spPr bwMode="gray">
          <a:xfrm>
            <a:off x="695325" y="4427610"/>
            <a:ext cx="756000" cy="756000"/>
          </a:xfrm>
          <a:prstGeom prst="ellipse">
            <a:avLst/>
          </a:prstGeom>
        </p:spPr>
        <p:txBody>
          <a:bodyPr tIns="360000" anchor="ctr" anchorCtr="0"/>
          <a:lstStyle>
            <a:lvl1pPr marL="0" indent="0" algn="ctr">
              <a:buNone/>
              <a:defRPr sz="900">
                <a:solidFill>
                  <a:srgbClr val="A8BAB2"/>
                </a:solidFill>
              </a:defRPr>
            </a:lvl1pPr>
          </a:lstStyle>
          <a:p>
            <a:r>
              <a:rPr lang="en-GB" noProof="0"/>
              <a:t>Add picture</a:t>
            </a:r>
          </a:p>
        </p:txBody>
      </p:sp>
      <p:sp>
        <p:nvSpPr>
          <p:cNvPr id="23" name="Picture Placeholder 3">
            <a:extLst>
              <a:ext uri="{FF2B5EF4-FFF2-40B4-BE49-F238E27FC236}">
                <a16:creationId xmlns:a16="http://schemas.microsoft.com/office/drawing/2014/main" id="{ADE6BCF2-2380-46A1-8C25-731905BB2B01}"/>
              </a:ext>
            </a:extLst>
          </p:cNvPr>
          <p:cNvSpPr>
            <a:spLocks noGrp="1"/>
          </p:cNvSpPr>
          <p:nvPr>
            <p:ph type="pic" sz="quarter" idx="24" hasCustomPrompt="1"/>
          </p:nvPr>
        </p:nvSpPr>
        <p:spPr bwMode="gray">
          <a:xfrm>
            <a:off x="3062449" y="4427610"/>
            <a:ext cx="756000" cy="756000"/>
          </a:xfrm>
          <a:prstGeom prst="ellipse">
            <a:avLst/>
          </a:prstGeom>
        </p:spPr>
        <p:txBody>
          <a:bodyPr tIns="360000" anchor="ctr" anchorCtr="0"/>
          <a:lstStyle>
            <a:lvl1pPr marL="0" indent="0" algn="ctr">
              <a:buNone/>
              <a:defRPr sz="900">
                <a:solidFill>
                  <a:srgbClr val="A8BAB2"/>
                </a:solidFill>
              </a:defRPr>
            </a:lvl1pPr>
          </a:lstStyle>
          <a:p>
            <a:r>
              <a:rPr lang="en-GB" noProof="0"/>
              <a:t>Add picture</a:t>
            </a:r>
          </a:p>
        </p:txBody>
      </p:sp>
      <p:sp>
        <p:nvSpPr>
          <p:cNvPr id="24" name="Picture Placeholder 3">
            <a:extLst>
              <a:ext uri="{FF2B5EF4-FFF2-40B4-BE49-F238E27FC236}">
                <a16:creationId xmlns:a16="http://schemas.microsoft.com/office/drawing/2014/main" id="{C7366075-1CD2-44CA-AA8D-8DB1F77AC580}"/>
              </a:ext>
            </a:extLst>
          </p:cNvPr>
          <p:cNvSpPr>
            <a:spLocks noGrp="1"/>
          </p:cNvSpPr>
          <p:nvPr>
            <p:ph type="pic" sz="quarter" idx="25" hasCustomPrompt="1"/>
          </p:nvPr>
        </p:nvSpPr>
        <p:spPr bwMode="gray">
          <a:xfrm>
            <a:off x="5429573" y="4427610"/>
            <a:ext cx="756000" cy="756000"/>
          </a:xfrm>
          <a:prstGeom prst="ellipse">
            <a:avLst/>
          </a:prstGeom>
        </p:spPr>
        <p:txBody>
          <a:bodyPr tIns="360000" anchor="ctr" anchorCtr="0"/>
          <a:lstStyle>
            <a:lvl1pPr marL="0" indent="0" algn="ctr">
              <a:buNone/>
              <a:defRPr sz="900">
                <a:solidFill>
                  <a:srgbClr val="A8BAB2"/>
                </a:solidFill>
              </a:defRPr>
            </a:lvl1pPr>
          </a:lstStyle>
          <a:p>
            <a:r>
              <a:rPr lang="en-GB" noProof="0"/>
              <a:t>Add picture</a:t>
            </a:r>
          </a:p>
        </p:txBody>
      </p:sp>
      <p:sp>
        <p:nvSpPr>
          <p:cNvPr id="22" name="Picture Placeholder 9">
            <a:extLst>
              <a:ext uri="{FF2B5EF4-FFF2-40B4-BE49-F238E27FC236}">
                <a16:creationId xmlns:a16="http://schemas.microsoft.com/office/drawing/2014/main" id="{367D64FB-EF6B-4108-B34C-866B7F366DDB}"/>
              </a:ext>
            </a:extLst>
          </p:cNvPr>
          <p:cNvSpPr>
            <a:spLocks noGrp="1"/>
          </p:cNvSpPr>
          <p:nvPr>
            <p:ph type="pic" sz="quarter" idx="26" hasCustomPrompt="1"/>
          </p:nvPr>
        </p:nvSpPr>
        <p:spPr>
          <a:xfrm>
            <a:off x="8325162" y="4595414"/>
            <a:ext cx="324000" cy="324000"/>
          </a:xfrm>
          <a:prstGeom prst="rect">
            <a:avLst/>
          </a:prstGeom>
        </p:spPr>
        <p:txBody>
          <a:bodyPr/>
          <a:lstStyle>
            <a:lvl1pPr marL="0" indent="0">
              <a:buNone/>
              <a:defRPr sz="800">
                <a:solidFill>
                  <a:schemeClr val="bg1"/>
                </a:solidFill>
              </a:defRPr>
            </a:lvl1pPr>
          </a:lstStyle>
          <a:p>
            <a:r>
              <a:rPr lang="en-GB"/>
              <a:t> </a:t>
            </a:r>
          </a:p>
        </p:txBody>
      </p:sp>
      <p:sp>
        <p:nvSpPr>
          <p:cNvPr id="25" name="Picture Placeholder 9">
            <a:extLst>
              <a:ext uri="{FF2B5EF4-FFF2-40B4-BE49-F238E27FC236}">
                <a16:creationId xmlns:a16="http://schemas.microsoft.com/office/drawing/2014/main" id="{B70A16B6-E20A-440C-9118-0B6958FEFA90}"/>
              </a:ext>
            </a:extLst>
          </p:cNvPr>
          <p:cNvSpPr>
            <a:spLocks noGrp="1"/>
          </p:cNvSpPr>
          <p:nvPr>
            <p:ph type="pic" sz="quarter" idx="27" hasCustomPrompt="1"/>
          </p:nvPr>
        </p:nvSpPr>
        <p:spPr>
          <a:xfrm>
            <a:off x="8793162" y="4595414"/>
            <a:ext cx="324000" cy="324000"/>
          </a:xfrm>
          <a:prstGeom prst="rect">
            <a:avLst/>
          </a:prstGeom>
        </p:spPr>
        <p:txBody>
          <a:bodyPr/>
          <a:lstStyle>
            <a:lvl1pPr marL="0" indent="0">
              <a:buNone/>
              <a:defRPr sz="800">
                <a:solidFill>
                  <a:schemeClr val="bg1"/>
                </a:solidFill>
              </a:defRPr>
            </a:lvl1pPr>
          </a:lstStyle>
          <a:p>
            <a:r>
              <a:rPr lang="en-GB"/>
              <a:t> </a:t>
            </a:r>
          </a:p>
        </p:txBody>
      </p:sp>
      <p:sp>
        <p:nvSpPr>
          <p:cNvPr id="26" name="Picture Placeholder 9">
            <a:extLst>
              <a:ext uri="{FF2B5EF4-FFF2-40B4-BE49-F238E27FC236}">
                <a16:creationId xmlns:a16="http://schemas.microsoft.com/office/drawing/2014/main" id="{16C8B703-7EB9-4275-85A1-24DA6F511726}"/>
              </a:ext>
            </a:extLst>
          </p:cNvPr>
          <p:cNvSpPr>
            <a:spLocks noGrp="1"/>
          </p:cNvSpPr>
          <p:nvPr>
            <p:ph type="pic" sz="quarter" idx="28" hasCustomPrompt="1"/>
          </p:nvPr>
        </p:nvSpPr>
        <p:spPr>
          <a:xfrm>
            <a:off x="9261162" y="4595414"/>
            <a:ext cx="324000" cy="324000"/>
          </a:xfrm>
          <a:prstGeom prst="rect">
            <a:avLst/>
          </a:prstGeom>
        </p:spPr>
        <p:txBody>
          <a:bodyPr/>
          <a:lstStyle>
            <a:lvl1pPr marL="0" indent="0">
              <a:buNone/>
              <a:defRPr sz="800">
                <a:solidFill>
                  <a:schemeClr val="bg1"/>
                </a:solidFill>
              </a:defRPr>
            </a:lvl1pPr>
          </a:lstStyle>
          <a:p>
            <a:r>
              <a:rPr lang="en-GB"/>
              <a:t> </a:t>
            </a:r>
          </a:p>
        </p:txBody>
      </p:sp>
      <p:sp>
        <p:nvSpPr>
          <p:cNvPr id="27" name="Picture Placeholder 9">
            <a:extLst>
              <a:ext uri="{FF2B5EF4-FFF2-40B4-BE49-F238E27FC236}">
                <a16:creationId xmlns:a16="http://schemas.microsoft.com/office/drawing/2014/main" id="{3A164527-C9D0-4F3D-B303-E4C96E847752}"/>
              </a:ext>
            </a:extLst>
          </p:cNvPr>
          <p:cNvSpPr>
            <a:spLocks noGrp="1"/>
          </p:cNvSpPr>
          <p:nvPr>
            <p:ph type="pic" sz="quarter" idx="29" hasCustomPrompt="1"/>
          </p:nvPr>
        </p:nvSpPr>
        <p:spPr>
          <a:xfrm>
            <a:off x="9729162" y="4595414"/>
            <a:ext cx="324000" cy="324000"/>
          </a:xfrm>
          <a:prstGeom prst="rect">
            <a:avLst/>
          </a:prstGeom>
        </p:spPr>
        <p:txBody>
          <a:bodyPr/>
          <a:lstStyle>
            <a:lvl1pPr marL="0" indent="0">
              <a:buNone/>
              <a:defRPr sz="800">
                <a:solidFill>
                  <a:schemeClr val="bg1"/>
                </a:solidFill>
              </a:defRPr>
            </a:lvl1pPr>
          </a:lstStyle>
          <a:p>
            <a:r>
              <a:rPr lang="en-GB"/>
              <a:t> </a:t>
            </a:r>
          </a:p>
        </p:txBody>
      </p:sp>
      <p:sp>
        <p:nvSpPr>
          <p:cNvPr id="28" name="Picture Placeholder 9">
            <a:extLst>
              <a:ext uri="{FF2B5EF4-FFF2-40B4-BE49-F238E27FC236}">
                <a16:creationId xmlns:a16="http://schemas.microsoft.com/office/drawing/2014/main" id="{A46830B0-40C1-405B-97FE-189D28E08FF9}"/>
              </a:ext>
            </a:extLst>
          </p:cNvPr>
          <p:cNvSpPr>
            <a:spLocks noGrp="1"/>
          </p:cNvSpPr>
          <p:nvPr>
            <p:ph type="pic" sz="quarter" idx="30" hasCustomPrompt="1"/>
          </p:nvPr>
        </p:nvSpPr>
        <p:spPr>
          <a:xfrm>
            <a:off x="10197162" y="4595414"/>
            <a:ext cx="324000" cy="324000"/>
          </a:xfrm>
          <a:prstGeom prst="rect">
            <a:avLst/>
          </a:prstGeom>
        </p:spPr>
        <p:txBody>
          <a:bodyPr/>
          <a:lstStyle>
            <a:lvl1pPr marL="0" indent="0">
              <a:buNone/>
              <a:defRPr sz="800">
                <a:solidFill>
                  <a:schemeClr val="bg1"/>
                </a:solidFill>
              </a:defRPr>
            </a:lvl1pPr>
          </a:lstStyle>
          <a:p>
            <a:r>
              <a:rPr lang="en-GB"/>
              <a:t> </a:t>
            </a:r>
          </a:p>
        </p:txBody>
      </p:sp>
      <p:pic>
        <p:nvPicPr>
          <p:cNvPr id="5" name="Picture 4">
            <a:extLst>
              <a:ext uri="{FF2B5EF4-FFF2-40B4-BE49-F238E27FC236}">
                <a16:creationId xmlns:a16="http://schemas.microsoft.com/office/drawing/2014/main" id="{E8BDA633-3677-425B-93D1-6604DC4EF1F2}"/>
              </a:ext>
            </a:extLst>
          </p:cNvPr>
          <p:cNvPicPr>
            <a:picLocks noChangeAspect="1"/>
          </p:cNvPicPr>
          <p:nvPr userDrawn="1">
            <p:custDataLst>
              <p:tags r:id="rId2"/>
            </p:custDataLst>
          </p:nvPr>
        </p:nvPicPr>
        <p:blipFill>
          <a:blip r:embed="rId4" cstate="print">
            <a:extLst>
              <a:ext uri="{28A0092B-C50C-407E-A947-70E740481C1C}">
                <a14:useLocalDpi xmlns:a14="http://schemas.microsoft.com/office/drawing/2010/main" val="0"/>
              </a:ext>
            </a:extLst>
          </a:blip>
          <a:stretch>
            <a:fillRect/>
          </a:stretch>
        </p:blipFill>
        <p:spPr bwMode="gray">
          <a:xfrm>
            <a:off x="263426" y="301052"/>
            <a:ext cx="2369821" cy="533400"/>
          </a:xfrm>
          <a:prstGeom prst="rect">
            <a:avLst/>
          </a:prstGeom>
        </p:spPr>
      </p:pic>
    </p:spTree>
    <p:extLst>
      <p:ext uri="{BB962C8B-B14F-4D97-AF65-F5344CB8AC3E}">
        <p14:creationId xmlns:p14="http://schemas.microsoft.com/office/powerpoint/2010/main" val="1944268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matchingName="End Slide 4" preserve="1" userDrawn="1">
  <p:cSld name="End Slid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43963-C518-4447-9E83-A30F66BBBF02}"/>
              </a:ext>
            </a:extLst>
          </p:cNvPr>
          <p:cNvSpPr>
            <a:spLocks noGrp="1"/>
          </p:cNvSpPr>
          <p:nvPr>
            <p:ph type="title"/>
          </p:nvPr>
        </p:nvSpPr>
        <p:spPr>
          <a:xfrm>
            <a:off x="695325" y="1556792"/>
            <a:ext cx="11017250" cy="692647"/>
          </a:xfrm>
        </p:spPr>
        <p:txBody>
          <a:bodyPr/>
          <a:lstStyle>
            <a:lvl1pPr>
              <a:defRPr sz="4800">
                <a:solidFill>
                  <a:schemeClr val="tx2"/>
                </a:solidFill>
                <a:latin typeface="SwissReSans Light" panose="020B0604020202020204" charset="0"/>
              </a:defRPr>
            </a:lvl1pPr>
          </a:lstStyle>
          <a:p>
            <a:r>
              <a:rPr lang="en-GB"/>
              <a:t>Click to edit Master title style</a:t>
            </a:r>
          </a:p>
        </p:txBody>
      </p:sp>
      <p:sp>
        <p:nvSpPr>
          <p:cNvPr id="13" name="Text Placeholder 4">
            <a:extLst>
              <a:ext uri="{FF2B5EF4-FFF2-40B4-BE49-F238E27FC236}">
                <a16:creationId xmlns:a16="http://schemas.microsoft.com/office/drawing/2014/main" id="{912E097B-8B33-4A53-A464-F9DB356C0E34}"/>
              </a:ext>
            </a:extLst>
          </p:cNvPr>
          <p:cNvSpPr>
            <a:spLocks noGrp="1"/>
          </p:cNvSpPr>
          <p:nvPr>
            <p:ph type="body" sz="quarter" idx="15" hasCustomPrompt="1"/>
          </p:nvPr>
        </p:nvSpPr>
        <p:spPr>
          <a:xfrm>
            <a:off x="695324" y="5314979"/>
            <a:ext cx="2093973" cy="184666"/>
          </a:xfrm>
          <a:prstGeom prst="rect">
            <a:avLst/>
          </a:prstGeom>
        </p:spPr>
        <p:txBody>
          <a:bodyPr anchor="t">
            <a:noAutofit/>
          </a:bodyPr>
          <a:lstStyle>
            <a:lvl1pPr marL="0" indent="0">
              <a:spcBef>
                <a:spcPts val="0"/>
              </a:spcBef>
              <a:buFontTx/>
              <a:buNone/>
              <a:defRPr sz="1200" b="0">
                <a:solidFill>
                  <a:schemeClr val="tx1"/>
                </a:solidFill>
                <a:latin typeface="+mj-lt"/>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lvl="0"/>
            <a:r>
              <a:rPr lang="en-GB"/>
              <a:t>Click to add name</a:t>
            </a:r>
          </a:p>
        </p:txBody>
      </p:sp>
      <p:sp>
        <p:nvSpPr>
          <p:cNvPr id="12" name="Text Placeholder 4">
            <a:extLst>
              <a:ext uri="{FF2B5EF4-FFF2-40B4-BE49-F238E27FC236}">
                <a16:creationId xmlns:a16="http://schemas.microsoft.com/office/drawing/2014/main" id="{5D0866EC-5ED0-45CD-A896-C7F91D657F75}"/>
              </a:ext>
            </a:extLst>
          </p:cNvPr>
          <p:cNvSpPr>
            <a:spLocks noGrp="1"/>
          </p:cNvSpPr>
          <p:nvPr>
            <p:ph type="body" sz="quarter" idx="16"/>
          </p:nvPr>
        </p:nvSpPr>
        <p:spPr>
          <a:xfrm>
            <a:off x="695325" y="3934159"/>
            <a:ext cx="6828222" cy="276999"/>
          </a:xfrm>
          <a:prstGeom prst="rect">
            <a:avLst/>
          </a:prstGeom>
        </p:spPr>
        <p:txBody>
          <a:bodyPr anchor="t"/>
          <a:lstStyle>
            <a:lvl1pPr marL="0" indent="0">
              <a:spcBef>
                <a:spcPts val="0"/>
              </a:spcBef>
              <a:buFontTx/>
              <a:buNone/>
              <a:defRPr sz="1600">
                <a:solidFill>
                  <a:schemeClr val="tx2"/>
                </a:solidFill>
                <a:latin typeface="+mn-lt"/>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lvl="0"/>
            <a:r>
              <a:rPr lang="en-GB"/>
              <a:t>Click to edit Master text styles</a:t>
            </a:r>
          </a:p>
        </p:txBody>
      </p:sp>
      <p:sp>
        <p:nvSpPr>
          <p:cNvPr id="15" name="Text Placeholder 4">
            <a:extLst>
              <a:ext uri="{FF2B5EF4-FFF2-40B4-BE49-F238E27FC236}">
                <a16:creationId xmlns:a16="http://schemas.microsoft.com/office/drawing/2014/main" id="{79104C73-C903-4C9D-971F-ADC82F7CD979}"/>
              </a:ext>
            </a:extLst>
          </p:cNvPr>
          <p:cNvSpPr>
            <a:spLocks noGrp="1"/>
          </p:cNvSpPr>
          <p:nvPr>
            <p:ph type="body" sz="quarter" idx="17" hasCustomPrompt="1"/>
          </p:nvPr>
        </p:nvSpPr>
        <p:spPr>
          <a:xfrm>
            <a:off x="695324" y="5505327"/>
            <a:ext cx="2093973" cy="553998"/>
          </a:xfrm>
          <a:prstGeom prst="rect">
            <a:avLst/>
          </a:prstGeom>
        </p:spPr>
        <p:txBody>
          <a:bodyPr anchor="t">
            <a:noAutofit/>
          </a:bodyPr>
          <a:lstStyle>
            <a:lvl1pPr marL="0" indent="0">
              <a:spcBef>
                <a:spcPts val="0"/>
              </a:spcBef>
              <a:buFontTx/>
              <a:buNone/>
              <a:defRPr sz="1200" b="0">
                <a:solidFill>
                  <a:schemeClr val="tx1"/>
                </a:solidFill>
                <a:latin typeface="+mj-lt"/>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lvl="0"/>
            <a:r>
              <a:rPr lang="en-GB"/>
              <a:t>Job title</a:t>
            </a:r>
            <a:br>
              <a:rPr lang="en-GB"/>
            </a:br>
            <a:r>
              <a:rPr lang="en-GB"/>
              <a:t>name@swissre.com</a:t>
            </a:r>
            <a:br>
              <a:rPr lang="en-GB"/>
            </a:br>
            <a:r>
              <a:rPr lang="en-GB"/>
              <a:t>000 0000 0000</a:t>
            </a:r>
          </a:p>
        </p:txBody>
      </p:sp>
      <p:sp>
        <p:nvSpPr>
          <p:cNvPr id="16" name="Text Placeholder 4">
            <a:extLst>
              <a:ext uri="{FF2B5EF4-FFF2-40B4-BE49-F238E27FC236}">
                <a16:creationId xmlns:a16="http://schemas.microsoft.com/office/drawing/2014/main" id="{B6AAA0F8-4641-419D-A8C4-5B42FAFD19D1}"/>
              </a:ext>
            </a:extLst>
          </p:cNvPr>
          <p:cNvSpPr>
            <a:spLocks noGrp="1"/>
          </p:cNvSpPr>
          <p:nvPr>
            <p:ph type="body" sz="quarter" idx="18" hasCustomPrompt="1"/>
          </p:nvPr>
        </p:nvSpPr>
        <p:spPr>
          <a:xfrm>
            <a:off x="5429574" y="5314979"/>
            <a:ext cx="2093973" cy="184666"/>
          </a:xfrm>
          <a:prstGeom prst="rect">
            <a:avLst/>
          </a:prstGeom>
        </p:spPr>
        <p:txBody>
          <a:bodyPr anchor="t">
            <a:noAutofit/>
          </a:bodyPr>
          <a:lstStyle>
            <a:lvl1pPr marL="0" marR="0" indent="0" algn="l" defTabSz="914400" rtl="0" eaLnBrk="1" fontAlgn="auto" latinLnBrk="0" hangingPunct="1">
              <a:lnSpc>
                <a:spcPct val="100000"/>
              </a:lnSpc>
              <a:spcBef>
                <a:spcPts val="0"/>
              </a:spcBef>
              <a:spcAft>
                <a:spcPts val="0"/>
              </a:spcAft>
              <a:buClrTx/>
              <a:buSzPct val="100000"/>
              <a:buFontTx/>
              <a:buNone/>
              <a:tabLst/>
              <a:defRPr sz="1200" b="0">
                <a:solidFill>
                  <a:schemeClr val="tx1"/>
                </a:solidFill>
                <a:latin typeface="+mj-lt"/>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lang="en-GB"/>
              <a:t>Click to add name</a:t>
            </a:r>
          </a:p>
        </p:txBody>
      </p:sp>
      <p:sp>
        <p:nvSpPr>
          <p:cNvPr id="17" name="Text Placeholder 4">
            <a:extLst>
              <a:ext uri="{FF2B5EF4-FFF2-40B4-BE49-F238E27FC236}">
                <a16:creationId xmlns:a16="http://schemas.microsoft.com/office/drawing/2014/main" id="{70E9C7E7-7CB8-4425-A5B3-2DE14A5750AA}"/>
              </a:ext>
            </a:extLst>
          </p:cNvPr>
          <p:cNvSpPr>
            <a:spLocks noGrp="1"/>
          </p:cNvSpPr>
          <p:nvPr>
            <p:ph type="body" sz="quarter" idx="19" hasCustomPrompt="1"/>
          </p:nvPr>
        </p:nvSpPr>
        <p:spPr>
          <a:xfrm>
            <a:off x="5429574" y="5505327"/>
            <a:ext cx="2093973" cy="553998"/>
          </a:xfrm>
          <a:prstGeom prst="rect">
            <a:avLst/>
          </a:prstGeom>
        </p:spPr>
        <p:txBody>
          <a:bodyPr anchor="t">
            <a:noAutofit/>
          </a:bodyPr>
          <a:lstStyle>
            <a:lvl1pPr marL="0" indent="0">
              <a:spcBef>
                <a:spcPts val="0"/>
              </a:spcBef>
              <a:buFontTx/>
              <a:buNone/>
              <a:defRPr sz="1200" b="0">
                <a:solidFill>
                  <a:schemeClr val="tx1"/>
                </a:solidFill>
                <a:latin typeface="+mj-lt"/>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lvl="0"/>
            <a:r>
              <a:rPr lang="en-GB"/>
              <a:t>Job title</a:t>
            </a:r>
            <a:br>
              <a:rPr lang="en-GB"/>
            </a:br>
            <a:r>
              <a:rPr lang="en-GB"/>
              <a:t>name@swissre.com</a:t>
            </a:r>
            <a:br>
              <a:rPr lang="en-GB"/>
            </a:br>
            <a:r>
              <a:rPr lang="en-GB"/>
              <a:t>000 0000 0000</a:t>
            </a:r>
          </a:p>
        </p:txBody>
      </p:sp>
      <p:sp>
        <p:nvSpPr>
          <p:cNvPr id="18" name="Text Placeholder 4">
            <a:extLst>
              <a:ext uri="{FF2B5EF4-FFF2-40B4-BE49-F238E27FC236}">
                <a16:creationId xmlns:a16="http://schemas.microsoft.com/office/drawing/2014/main" id="{B41A1806-731A-4E83-BB0C-A9548663CFD0}"/>
              </a:ext>
            </a:extLst>
          </p:cNvPr>
          <p:cNvSpPr>
            <a:spLocks noGrp="1"/>
          </p:cNvSpPr>
          <p:nvPr>
            <p:ph type="body" sz="quarter" idx="20" hasCustomPrompt="1"/>
          </p:nvPr>
        </p:nvSpPr>
        <p:spPr>
          <a:xfrm>
            <a:off x="3062449" y="5314979"/>
            <a:ext cx="2093973" cy="184666"/>
          </a:xfrm>
          <a:prstGeom prst="rect">
            <a:avLst/>
          </a:prstGeom>
        </p:spPr>
        <p:txBody>
          <a:bodyPr anchor="t">
            <a:noAutofit/>
          </a:bodyPr>
          <a:lstStyle>
            <a:lvl1pPr marL="0" marR="0" indent="0" algn="l" defTabSz="914400" rtl="0" eaLnBrk="1" fontAlgn="auto" latinLnBrk="0" hangingPunct="1">
              <a:lnSpc>
                <a:spcPct val="100000"/>
              </a:lnSpc>
              <a:spcBef>
                <a:spcPts val="0"/>
              </a:spcBef>
              <a:spcAft>
                <a:spcPts val="0"/>
              </a:spcAft>
              <a:buClrTx/>
              <a:buSzPct val="100000"/>
              <a:buFontTx/>
              <a:buNone/>
              <a:tabLst/>
              <a:defRPr sz="1200" b="0">
                <a:solidFill>
                  <a:schemeClr val="tx1"/>
                </a:solidFill>
                <a:latin typeface="+mj-lt"/>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lang="en-GB"/>
              <a:t>Click to add name</a:t>
            </a:r>
          </a:p>
        </p:txBody>
      </p:sp>
      <p:sp>
        <p:nvSpPr>
          <p:cNvPr id="19" name="Text Placeholder 4">
            <a:extLst>
              <a:ext uri="{FF2B5EF4-FFF2-40B4-BE49-F238E27FC236}">
                <a16:creationId xmlns:a16="http://schemas.microsoft.com/office/drawing/2014/main" id="{6F4CECFD-0A5E-4297-9C69-2A932A779749}"/>
              </a:ext>
            </a:extLst>
          </p:cNvPr>
          <p:cNvSpPr>
            <a:spLocks noGrp="1"/>
          </p:cNvSpPr>
          <p:nvPr>
            <p:ph type="body" sz="quarter" idx="21" hasCustomPrompt="1"/>
          </p:nvPr>
        </p:nvSpPr>
        <p:spPr>
          <a:xfrm>
            <a:off x="3062449" y="5505327"/>
            <a:ext cx="2093973" cy="553998"/>
          </a:xfrm>
          <a:prstGeom prst="rect">
            <a:avLst/>
          </a:prstGeom>
        </p:spPr>
        <p:txBody>
          <a:bodyPr anchor="t">
            <a:noAutofit/>
          </a:bodyPr>
          <a:lstStyle>
            <a:lvl1pPr marL="0" indent="0">
              <a:spcBef>
                <a:spcPts val="0"/>
              </a:spcBef>
              <a:buFontTx/>
              <a:buNone/>
              <a:defRPr sz="1200" b="0">
                <a:solidFill>
                  <a:schemeClr val="tx1"/>
                </a:solidFill>
                <a:latin typeface="+mj-lt"/>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lvl="0"/>
            <a:r>
              <a:rPr lang="en-GB"/>
              <a:t>Job title</a:t>
            </a:r>
            <a:br>
              <a:rPr lang="en-GB"/>
            </a:br>
            <a:r>
              <a:rPr lang="en-GB"/>
              <a:t>name@swissre.com</a:t>
            </a:r>
            <a:br>
              <a:rPr lang="en-GB"/>
            </a:br>
            <a:r>
              <a:rPr lang="en-GB"/>
              <a:t>000 0000 0000</a:t>
            </a:r>
          </a:p>
        </p:txBody>
      </p:sp>
      <p:sp>
        <p:nvSpPr>
          <p:cNvPr id="20" name="Text Placeholder 4">
            <a:extLst>
              <a:ext uri="{FF2B5EF4-FFF2-40B4-BE49-F238E27FC236}">
                <a16:creationId xmlns:a16="http://schemas.microsoft.com/office/drawing/2014/main" id="{75837384-8E7C-48B1-93BA-43E60422F050}"/>
              </a:ext>
            </a:extLst>
          </p:cNvPr>
          <p:cNvSpPr>
            <a:spLocks noGrp="1"/>
          </p:cNvSpPr>
          <p:nvPr>
            <p:ph type="body" sz="quarter" idx="22"/>
          </p:nvPr>
        </p:nvSpPr>
        <p:spPr>
          <a:xfrm>
            <a:off x="8328173" y="4077072"/>
            <a:ext cx="3384402" cy="310639"/>
          </a:xfrm>
          <a:prstGeom prst="rect">
            <a:avLst/>
          </a:prstGeom>
        </p:spPr>
        <p:txBody>
          <a:bodyPr anchor="t"/>
          <a:lstStyle>
            <a:lvl1pPr marL="0" indent="0">
              <a:spcBef>
                <a:spcPts val="0"/>
              </a:spcBef>
              <a:buFontTx/>
              <a:buNone/>
              <a:defRPr sz="1600">
                <a:solidFill>
                  <a:schemeClr val="tx2"/>
                </a:solidFill>
                <a:latin typeface="+mn-lt"/>
              </a:defRPr>
            </a:lvl1pPr>
            <a:lvl2pPr marL="182562" indent="0">
              <a:buFontTx/>
              <a:buNone/>
              <a:defRPr sz="5000">
                <a:solidFill>
                  <a:schemeClr val="tx2"/>
                </a:solidFill>
              </a:defRPr>
            </a:lvl2pPr>
            <a:lvl3pPr marL="444500" indent="0">
              <a:buFontTx/>
              <a:buNone/>
              <a:defRPr sz="5000">
                <a:solidFill>
                  <a:schemeClr val="tx2"/>
                </a:solidFill>
              </a:defRPr>
            </a:lvl3pPr>
            <a:lvl4pPr marL="715963" indent="0">
              <a:buFontTx/>
              <a:buNone/>
              <a:defRPr sz="5000">
                <a:solidFill>
                  <a:schemeClr val="tx2"/>
                </a:solidFill>
              </a:defRPr>
            </a:lvl4pPr>
            <a:lvl5pPr marL="985838" indent="0">
              <a:buFontTx/>
              <a:buNone/>
              <a:defRPr sz="5000">
                <a:solidFill>
                  <a:schemeClr val="tx2"/>
                </a:solidFill>
              </a:defRPr>
            </a:lvl5pPr>
          </a:lstStyle>
          <a:p>
            <a:pPr lvl="0"/>
            <a:r>
              <a:rPr lang="en-GB"/>
              <a:t>Click to edit Master text styles</a:t>
            </a:r>
          </a:p>
        </p:txBody>
      </p:sp>
      <p:cxnSp>
        <p:nvCxnSpPr>
          <p:cNvPr id="11" name="Straight Connector 10">
            <a:extLst>
              <a:ext uri="{FF2B5EF4-FFF2-40B4-BE49-F238E27FC236}">
                <a16:creationId xmlns:a16="http://schemas.microsoft.com/office/drawing/2014/main" id="{E0F28C5D-8845-4047-8415-327CB3F2CACD}"/>
              </a:ext>
            </a:extLst>
          </p:cNvPr>
          <p:cNvCxnSpPr>
            <a:cxnSpLocks/>
          </p:cNvCxnSpPr>
          <p:nvPr userDrawn="1"/>
        </p:nvCxnSpPr>
        <p:spPr>
          <a:xfrm>
            <a:off x="8119367" y="4093739"/>
            <a:ext cx="0" cy="1944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Picture Placeholder 3">
            <a:extLst>
              <a:ext uri="{FF2B5EF4-FFF2-40B4-BE49-F238E27FC236}">
                <a16:creationId xmlns:a16="http://schemas.microsoft.com/office/drawing/2014/main" id="{69F551F4-30A0-42FA-8222-588014C02762}"/>
              </a:ext>
            </a:extLst>
          </p:cNvPr>
          <p:cNvSpPr>
            <a:spLocks noGrp="1"/>
          </p:cNvSpPr>
          <p:nvPr>
            <p:ph type="pic" sz="quarter" idx="23" hasCustomPrompt="1"/>
          </p:nvPr>
        </p:nvSpPr>
        <p:spPr bwMode="gray">
          <a:xfrm>
            <a:off x="695325" y="4427610"/>
            <a:ext cx="756000" cy="756000"/>
          </a:xfrm>
          <a:prstGeom prst="ellipse">
            <a:avLst/>
          </a:prstGeom>
        </p:spPr>
        <p:txBody>
          <a:bodyPr tIns="360000" anchor="ctr" anchorCtr="0"/>
          <a:lstStyle>
            <a:lvl1pPr marL="0" indent="0" algn="ctr">
              <a:buNone/>
              <a:defRPr sz="900">
                <a:solidFill>
                  <a:srgbClr val="A8BAB2"/>
                </a:solidFill>
              </a:defRPr>
            </a:lvl1pPr>
          </a:lstStyle>
          <a:p>
            <a:r>
              <a:rPr lang="en-GB" noProof="0"/>
              <a:t>Add picture</a:t>
            </a:r>
          </a:p>
        </p:txBody>
      </p:sp>
      <p:sp>
        <p:nvSpPr>
          <p:cNvPr id="23" name="Picture Placeholder 3">
            <a:extLst>
              <a:ext uri="{FF2B5EF4-FFF2-40B4-BE49-F238E27FC236}">
                <a16:creationId xmlns:a16="http://schemas.microsoft.com/office/drawing/2014/main" id="{ADE6BCF2-2380-46A1-8C25-731905BB2B01}"/>
              </a:ext>
            </a:extLst>
          </p:cNvPr>
          <p:cNvSpPr>
            <a:spLocks noGrp="1"/>
          </p:cNvSpPr>
          <p:nvPr>
            <p:ph type="pic" sz="quarter" idx="24" hasCustomPrompt="1"/>
          </p:nvPr>
        </p:nvSpPr>
        <p:spPr bwMode="gray">
          <a:xfrm>
            <a:off x="3062449" y="4427610"/>
            <a:ext cx="756000" cy="756000"/>
          </a:xfrm>
          <a:prstGeom prst="ellipse">
            <a:avLst/>
          </a:prstGeom>
        </p:spPr>
        <p:txBody>
          <a:bodyPr tIns="360000" anchor="ctr" anchorCtr="0"/>
          <a:lstStyle>
            <a:lvl1pPr marL="0" indent="0" algn="ctr">
              <a:buNone/>
              <a:defRPr sz="900">
                <a:solidFill>
                  <a:srgbClr val="A8BAB2"/>
                </a:solidFill>
              </a:defRPr>
            </a:lvl1pPr>
          </a:lstStyle>
          <a:p>
            <a:r>
              <a:rPr lang="en-GB" noProof="0"/>
              <a:t>Add picture</a:t>
            </a:r>
          </a:p>
        </p:txBody>
      </p:sp>
      <p:sp>
        <p:nvSpPr>
          <p:cNvPr id="24" name="Picture Placeholder 3">
            <a:extLst>
              <a:ext uri="{FF2B5EF4-FFF2-40B4-BE49-F238E27FC236}">
                <a16:creationId xmlns:a16="http://schemas.microsoft.com/office/drawing/2014/main" id="{C7366075-1CD2-44CA-AA8D-8DB1F77AC580}"/>
              </a:ext>
            </a:extLst>
          </p:cNvPr>
          <p:cNvSpPr>
            <a:spLocks noGrp="1"/>
          </p:cNvSpPr>
          <p:nvPr>
            <p:ph type="pic" sz="quarter" idx="25" hasCustomPrompt="1"/>
          </p:nvPr>
        </p:nvSpPr>
        <p:spPr bwMode="gray">
          <a:xfrm>
            <a:off x="5429573" y="4427610"/>
            <a:ext cx="756000" cy="756000"/>
          </a:xfrm>
          <a:prstGeom prst="ellipse">
            <a:avLst/>
          </a:prstGeom>
        </p:spPr>
        <p:txBody>
          <a:bodyPr tIns="360000" anchor="ctr" anchorCtr="0"/>
          <a:lstStyle>
            <a:lvl1pPr marL="0" indent="0" algn="ctr">
              <a:buNone/>
              <a:defRPr sz="900">
                <a:solidFill>
                  <a:srgbClr val="A8BAB2"/>
                </a:solidFill>
              </a:defRPr>
            </a:lvl1pPr>
          </a:lstStyle>
          <a:p>
            <a:r>
              <a:rPr lang="en-GB" noProof="0"/>
              <a:t>Add picture</a:t>
            </a:r>
          </a:p>
        </p:txBody>
      </p:sp>
      <p:sp>
        <p:nvSpPr>
          <p:cNvPr id="22" name="Picture Placeholder 9">
            <a:extLst>
              <a:ext uri="{FF2B5EF4-FFF2-40B4-BE49-F238E27FC236}">
                <a16:creationId xmlns:a16="http://schemas.microsoft.com/office/drawing/2014/main" id="{648D5C41-1D22-4084-B72C-691EECE7BD19}"/>
              </a:ext>
            </a:extLst>
          </p:cNvPr>
          <p:cNvSpPr>
            <a:spLocks noGrp="1"/>
          </p:cNvSpPr>
          <p:nvPr>
            <p:ph type="pic" sz="quarter" idx="26" hasCustomPrompt="1"/>
          </p:nvPr>
        </p:nvSpPr>
        <p:spPr>
          <a:xfrm>
            <a:off x="8325162" y="4595414"/>
            <a:ext cx="324000" cy="324000"/>
          </a:xfrm>
          <a:prstGeom prst="rect">
            <a:avLst/>
          </a:prstGeom>
        </p:spPr>
        <p:txBody>
          <a:bodyPr/>
          <a:lstStyle>
            <a:lvl1pPr marL="0" indent="0">
              <a:buNone/>
              <a:defRPr sz="800">
                <a:solidFill>
                  <a:schemeClr val="bg1"/>
                </a:solidFill>
              </a:defRPr>
            </a:lvl1pPr>
          </a:lstStyle>
          <a:p>
            <a:r>
              <a:rPr lang="en-GB"/>
              <a:t> </a:t>
            </a:r>
          </a:p>
        </p:txBody>
      </p:sp>
      <p:sp>
        <p:nvSpPr>
          <p:cNvPr id="25" name="Picture Placeholder 9">
            <a:extLst>
              <a:ext uri="{FF2B5EF4-FFF2-40B4-BE49-F238E27FC236}">
                <a16:creationId xmlns:a16="http://schemas.microsoft.com/office/drawing/2014/main" id="{981C71BD-3572-4D3E-A439-282B46934A53}"/>
              </a:ext>
            </a:extLst>
          </p:cNvPr>
          <p:cNvSpPr>
            <a:spLocks noGrp="1"/>
          </p:cNvSpPr>
          <p:nvPr>
            <p:ph type="pic" sz="quarter" idx="27" hasCustomPrompt="1"/>
          </p:nvPr>
        </p:nvSpPr>
        <p:spPr>
          <a:xfrm>
            <a:off x="8793162" y="4595414"/>
            <a:ext cx="324000" cy="324000"/>
          </a:xfrm>
          <a:prstGeom prst="rect">
            <a:avLst/>
          </a:prstGeom>
        </p:spPr>
        <p:txBody>
          <a:bodyPr/>
          <a:lstStyle>
            <a:lvl1pPr marL="0" indent="0">
              <a:buNone/>
              <a:defRPr sz="800">
                <a:solidFill>
                  <a:schemeClr val="bg1"/>
                </a:solidFill>
              </a:defRPr>
            </a:lvl1pPr>
          </a:lstStyle>
          <a:p>
            <a:r>
              <a:rPr lang="en-GB"/>
              <a:t> </a:t>
            </a:r>
          </a:p>
        </p:txBody>
      </p:sp>
      <p:sp>
        <p:nvSpPr>
          <p:cNvPr id="26" name="Picture Placeholder 9">
            <a:extLst>
              <a:ext uri="{FF2B5EF4-FFF2-40B4-BE49-F238E27FC236}">
                <a16:creationId xmlns:a16="http://schemas.microsoft.com/office/drawing/2014/main" id="{1E38F592-CD50-44D2-ADAF-E5E00BA23CFF}"/>
              </a:ext>
            </a:extLst>
          </p:cNvPr>
          <p:cNvSpPr>
            <a:spLocks noGrp="1"/>
          </p:cNvSpPr>
          <p:nvPr>
            <p:ph type="pic" sz="quarter" idx="28" hasCustomPrompt="1"/>
          </p:nvPr>
        </p:nvSpPr>
        <p:spPr>
          <a:xfrm>
            <a:off x="9261162" y="4595414"/>
            <a:ext cx="324000" cy="324000"/>
          </a:xfrm>
          <a:prstGeom prst="rect">
            <a:avLst/>
          </a:prstGeom>
        </p:spPr>
        <p:txBody>
          <a:bodyPr/>
          <a:lstStyle>
            <a:lvl1pPr marL="0" indent="0">
              <a:buNone/>
              <a:defRPr sz="800">
                <a:solidFill>
                  <a:schemeClr val="bg1"/>
                </a:solidFill>
              </a:defRPr>
            </a:lvl1pPr>
          </a:lstStyle>
          <a:p>
            <a:r>
              <a:rPr lang="en-GB"/>
              <a:t> </a:t>
            </a:r>
          </a:p>
        </p:txBody>
      </p:sp>
      <p:sp>
        <p:nvSpPr>
          <p:cNvPr id="27" name="Picture Placeholder 9">
            <a:extLst>
              <a:ext uri="{FF2B5EF4-FFF2-40B4-BE49-F238E27FC236}">
                <a16:creationId xmlns:a16="http://schemas.microsoft.com/office/drawing/2014/main" id="{B9CBBAEC-D478-4957-A994-1732847F9DC2}"/>
              </a:ext>
            </a:extLst>
          </p:cNvPr>
          <p:cNvSpPr>
            <a:spLocks noGrp="1"/>
          </p:cNvSpPr>
          <p:nvPr>
            <p:ph type="pic" sz="quarter" idx="29" hasCustomPrompt="1"/>
          </p:nvPr>
        </p:nvSpPr>
        <p:spPr>
          <a:xfrm>
            <a:off x="9729162" y="4595414"/>
            <a:ext cx="324000" cy="324000"/>
          </a:xfrm>
          <a:prstGeom prst="rect">
            <a:avLst/>
          </a:prstGeom>
        </p:spPr>
        <p:txBody>
          <a:bodyPr/>
          <a:lstStyle>
            <a:lvl1pPr marL="0" indent="0">
              <a:buNone/>
              <a:defRPr sz="800">
                <a:solidFill>
                  <a:schemeClr val="bg1"/>
                </a:solidFill>
              </a:defRPr>
            </a:lvl1pPr>
          </a:lstStyle>
          <a:p>
            <a:r>
              <a:rPr lang="en-GB"/>
              <a:t> </a:t>
            </a:r>
          </a:p>
        </p:txBody>
      </p:sp>
      <p:sp>
        <p:nvSpPr>
          <p:cNvPr id="28" name="Picture Placeholder 9">
            <a:extLst>
              <a:ext uri="{FF2B5EF4-FFF2-40B4-BE49-F238E27FC236}">
                <a16:creationId xmlns:a16="http://schemas.microsoft.com/office/drawing/2014/main" id="{F35FD1BB-F5B0-4478-8DB8-91AFB5811699}"/>
              </a:ext>
            </a:extLst>
          </p:cNvPr>
          <p:cNvSpPr>
            <a:spLocks noGrp="1"/>
          </p:cNvSpPr>
          <p:nvPr>
            <p:ph type="pic" sz="quarter" idx="30" hasCustomPrompt="1"/>
          </p:nvPr>
        </p:nvSpPr>
        <p:spPr>
          <a:xfrm>
            <a:off x="10197162" y="4595414"/>
            <a:ext cx="324000" cy="324000"/>
          </a:xfrm>
          <a:prstGeom prst="rect">
            <a:avLst/>
          </a:prstGeom>
        </p:spPr>
        <p:txBody>
          <a:bodyPr/>
          <a:lstStyle>
            <a:lvl1pPr marL="0" indent="0">
              <a:buNone/>
              <a:defRPr sz="800">
                <a:solidFill>
                  <a:schemeClr val="bg1"/>
                </a:solidFill>
              </a:defRPr>
            </a:lvl1pPr>
          </a:lstStyle>
          <a:p>
            <a:r>
              <a:rPr lang="en-GB"/>
              <a:t> </a:t>
            </a:r>
          </a:p>
        </p:txBody>
      </p:sp>
      <p:pic>
        <p:nvPicPr>
          <p:cNvPr id="4" name="Picture 3">
            <a:extLst>
              <a:ext uri="{FF2B5EF4-FFF2-40B4-BE49-F238E27FC236}">
                <a16:creationId xmlns:a16="http://schemas.microsoft.com/office/drawing/2014/main" id="{7A9E4BDE-8C0F-4F68-A2C5-B0160B7DF5A2}"/>
              </a:ext>
            </a:extLst>
          </p:cNvPr>
          <p:cNvPicPr>
            <a:picLocks noChangeAspect="1"/>
          </p:cNvPicPr>
          <p:nvPr userDrawn="1">
            <p:custDataLst>
              <p:tags r:id="rId2"/>
            </p:custDataLst>
          </p:nvPr>
        </p:nvPicPr>
        <p:blipFill>
          <a:blip r:embed="rId4" cstate="print">
            <a:extLst>
              <a:ext uri="{28A0092B-C50C-407E-A947-70E740481C1C}">
                <a14:useLocalDpi xmlns:a14="http://schemas.microsoft.com/office/drawing/2010/main" val="0"/>
              </a:ext>
            </a:extLst>
          </a:blip>
          <a:stretch>
            <a:fillRect/>
          </a:stretch>
        </p:blipFill>
        <p:spPr bwMode="gray">
          <a:xfrm>
            <a:off x="263426" y="301052"/>
            <a:ext cx="2369821" cy="533400"/>
          </a:xfrm>
          <a:prstGeom prst="rect">
            <a:avLst/>
          </a:prstGeom>
        </p:spPr>
      </p:pic>
    </p:spTree>
    <p:extLst>
      <p:ext uri="{BB962C8B-B14F-4D97-AF65-F5344CB8AC3E}">
        <p14:creationId xmlns:p14="http://schemas.microsoft.com/office/powerpoint/2010/main" val="99206130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Power Symbol" preserve="1" userDrawn="1">
  <p:cSld name="Power Symbo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a:p>
        </p:txBody>
      </p:sp>
      <p:sp>
        <p:nvSpPr>
          <p:cNvPr id="3" name="Footer Placeholder 2"/>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custDataLst>
              <p:tags r:id="rId2"/>
            </p:custDataLst>
          </p:nvPr>
        </p:nvSpPr>
        <p:spPr/>
        <p:txBody>
          <a:bodyPr/>
          <a:lstStyle/>
          <a:p>
            <a:fld id="{5E4D2043-7E31-4A53-BD33-72A88E682172}" type="slidenum">
              <a:rPr lang="en-GB" smtClean="0"/>
              <a:pPr/>
              <a:t>‹#›</a:t>
            </a:fld>
            <a:endParaRPr lang="en-GB"/>
          </a:p>
        </p:txBody>
      </p:sp>
      <p:sp>
        <p:nvSpPr>
          <p:cNvPr id="9" name="Rectangle 8"/>
          <p:cNvSpPr/>
          <p:nvPr userDrawn="1"/>
        </p:nvSpPr>
        <p:spPr>
          <a:xfrm>
            <a:off x="4943872" y="2564904"/>
            <a:ext cx="2304256" cy="1728192"/>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err="1">
              <a:latin typeface="SwissReSans" pitchFamily="34" charset="0"/>
            </a:endParaRPr>
          </a:p>
        </p:txBody>
      </p:sp>
      <p:grpSp>
        <p:nvGrpSpPr>
          <p:cNvPr id="11" name="Group 10"/>
          <p:cNvGrpSpPr/>
          <p:nvPr userDrawn="1"/>
        </p:nvGrpSpPr>
        <p:grpSpPr>
          <a:xfrm>
            <a:off x="4656138" y="1989138"/>
            <a:ext cx="2879725" cy="2879725"/>
            <a:chOff x="3132138" y="1989138"/>
            <a:chExt cx="2879725" cy="2879725"/>
          </a:xfrm>
        </p:grpSpPr>
        <p:sp>
          <p:nvSpPr>
            <p:cNvPr id="12" name="Rectangle 11"/>
            <p:cNvSpPr/>
            <p:nvPr userDrawn="1"/>
          </p:nvSpPr>
          <p:spPr>
            <a:xfrm>
              <a:off x="3707904" y="2564904"/>
              <a:ext cx="1728192" cy="1728192"/>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err="1">
                <a:latin typeface="SwissReSans" pitchFamily="34" charset="0"/>
              </a:endParaRPr>
            </a:p>
          </p:txBody>
        </p:sp>
        <p:sp>
          <p:nvSpPr>
            <p:cNvPr id="13" name="Freeform 5"/>
            <p:cNvSpPr>
              <a:spLocks noEditPoints="1"/>
            </p:cNvSpPr>
            <p:nvPr userDrawn="1"/>
          </p:nvSpPr>
          <p:spPr bwMode="auto">
            <a:xfrm>
              <a:off x="3132138" y="1989138"/>
              <a:ext cx="2879725" cy="2879725"/>
            </a:xfrm>
            <a:custGeom>
              <a:avLst/>
              <a:gdLst>
                <a:gd name="T0" fmla="*/ 738 w 1476"/>
                <a:gd name="T1" fmla="*/ 0 h 1476"/>
                <a:gd name="T2" fmla="*/ 0 w 1476"/>
                <a:gd name="T3" fmla="*/ 738 h 1476"/>
                <a:gd name="T4" fmla="*/ 738 w 1476"/>
                <a:gd name="T5" fmla="*/ 1476 h 1476"/>
                <a:gd name="T6" fmla="*/ 1476 w 1476"/>
                <a:gd name="T7" fmla="*/ 738 h 1476"/>
                <a:gd name="T8" fmla="*/ 738 w 1476"/>
                <a:gd name="T9" fmla="*/ 0 h 1476"/>
                <a:gd name="T10" fmla="*/ 547 w 1476"/>
                <a:gd name="T11" fmla="*/ 1099 h 1476"/>
                <a:gd name="T12" fmla="*/ 388 w 1476"/>
                <a:gd name="T13" fmla="*/ 1099 h 1476"/>
                <a:gd name="T14" fmla="*/ 388 w 1476"/>
                <a:gd name="T15" fmla="*/ 637 h 1476"/>
                <a:gd name="T16" fmla="*/ 547 w 1476"/>
                <a:gd name="T17" fmla="*/ 637 h 1476"/>
                <a:gd name="T18" fmla="*/ 547 w 1476"/>
                <a:gd name="T19" fmla="*/ 1099 h 1476"/>
                <a:gd name="T20" fmla="*/ 817 w 1476"/>
                <a:gd name="T21" fmla="*/ 1099 h 1476"/>
                <a:gd name="T22" fmla="*/ 658 w 1476"/>
                <a:gd name="T23" fmla="*/ 1099 h 1476"/>
                <a:gd name="T24" fmla="*/ 658 w 1476"/>
                <a:gd name="T25" fmla="*/ 637 h 1476"/>
                <a:gd name="T26" fmla="*/ 817 w 1476"/>
                <a:gd name="T27" fmla="*/ 637 h 1476"/>
                <a:gd name="T28" fmla="*/ 817 w 1476"/>
                <a:gd name="T29" fmla="*/ 1099 h 1476"/>
                <a:gd name="T30" fmla="*/ 1088 w 1476"/>
                <a:gd name="T31" fmla="*/ 1099 h 1476"/>
                <a:gd name="T32" fmla="*/ 929 w 1476"/>
                <a:gd name="T33" fmla="*/ 1099 h 1476"/>
                <a:gd name="T34" fmla="*/ 929 w 1476"/>
                <a:gd name="T35" fmla="*/ 637 h 1476"/>
                <a:gd name="T36" fmla="*/ 1088 w 1476"/>
                <a:gd name="T37" fmla="*/ 637 h 1476"/>
                <a:gd name="T38" fmla="*/ 1088 w 1476"/>
                <a:gd name="T39" fmla="*/ 1099 h 1476"/>
                <a:gd name="T40" fmla="*/ 1094 w 1476"/>
                <a:gd name="T41" fmla="*/ 524 h 1476"/>
                <a:gd name="T42" fmla="*/ 382 w 1476"/>
                <a:gd name="T43" fmla="*/ 524 h 1476"/>
                <a:gd name="T44" fmla="*/ 382 w 1476"/>
                <a:gd name="T45" fmla="*/ 374 h 1476"/>
                <a:gd name="T46" fmla="*/ 1094 w 1476"/>
                <a:gd name="T47" fmla="*/ 374 h 1476"/>
                <a:gd name="T48" fmla="*/ 1094 w 1476"/>
                <a:gd name="T49" fmla="*/ 524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76" h="1476">
                  <a:moveTo>
                    <a:pt x="738" y="0"/>
                  </a:moveTo>
                  <a:cubicBezTo>
                    <a:pt x="330" y="0"/>
                    <a:pt x="0" y="331"/>
                    <a:pt x="0" y="738"/>
                  </a:cubicBezTo>
                  <a:cubicBezTo>
                    <a:pt x="0" y="1146"/>
                    <a:pt x="330" y="1476"/>
                    <a:pt x="738" y="1476"/>
                  </a:cubicBezTo>
                  <a:cubicBezTo>
                    <a:pt x="1145" y="1476"/>
                    <a:pt x="1476" y="1146"/>
                    <a:pt x="1476" y="738"/>
                  </a:cubicBezTo>
                  <a:cubicBezTo>
                    <a:pt x="1476" y="331"/>
                    <a:pt x="1145" y="0"/>
                    <a:pt x="738" y="0"/>
                  </a:cubicBezTo>
                  <a:moveTo>
                    <a:pt x="547" y="1099"/>
                  </a:moveTo>
                  <a:cubicBezTo>
                    <a:pt x="388" y="1099"/>
                    <a:pt x="388" y="1099"/>
                    <a:pt x="388" y="1099"/>
                  </a:cubicBezTo>
                  <a:cubicBezTo>
                    <a:pt x="388" y="637"/>
                    <a:pt x="388" y="637"/>
                    <a:pt x="388" y="637"/>
                  </a:cubicBezTo>
                  <a:cubicBezTo>
                    <a:pt x="547" y="637"/>
                    <a:pt x="547" y="637"/>
                    <a:pt x="547" y="637"/>
                  </a:cubicBezTo>
                  <a:lnTo>
                    <a:pt x="547" y="1099"/>
                  </a:lnTo>
                  <a:close/>
                  <a:moveTo>
                    <a:pt x="817" y="1099"/>
                  </a:moveTo>
                  <a:cubicBezTo>
                    <a:pt x="658" y="1099"/>
                    <a:pt x="658" y="1099"/>
                    <a:pt x="658" y="1099"/>
                  </a:cubicBezTo>
                  <a:cubicBezTo>
                    <a:pt x="658" y="637"/>
                    <a:pt x="658" y="637"/>
                    <a:pt x="658" y="637"/>
                  </a:cubicBezTo>
                  <a:cubicBezTo>
                    <a:pt x="817" y="637"/>
                    <a:pt x="817" y="637"/>
                    <a:pt x="817" y="637"/>
                  </a:cubicBezTo>
                  <a:lnTo>
                    <a:pt x="817" y="1099"/>
                  </a:lnTo>
                  <a:close/>
                  <a:moveTo>
                    <a:pt x="1088" y="1099"/>
                  </a:moveTo>
                  <a:cubicBezTo>
                    <a:pt x="929" y="1099"/>
                    <a:pt x="929" y="1099"/>
                    <a:pt x="929" y="1099"/>
                  </a:cubicBezTo>
                  <a:cubicBezTo>
                    <a:pt x="929" y="637"/>
                    <a:pt x="929" y="637"/>
                    <a:pt x="929" y="637"/>
                  </a:cubicBezTo>
                  <a:cubicBezTo>
                    <a:pt x="1088" y="637"/>
                    <a:pt x="1088" y="637"/>
                    <a:pt x="1088" y="637"/>
                  </a:cubicBezTo>
                  <a:lnTo>
                    <a:pt x="1088" y="1099"/>
                  </a:lnTo>
                  <a:close/>
                  <a:moveTo>
                    <a:pt x="1094" y="524"/>
                  </a:moveTo>
                  <a:cubicBezTo>
                    <a:pt x="382" y="524"/>
                    <a:pt x="382" y="524"/>
                    <a:pt x="382" y="524"/>
                  </a:cubicBezTo>
                  <a:cubicBezTo>
                    <a:pt x="382" y="374"/>
                    <a:pt x="382" y="374"/>
                    <a:pt x="382" y="374"/>
                  </a:cubicBezTo>
                  <a:cubicBezTo>
                    <a:pt x="1094" y="374"/>
                    <a:pt x="1094" y="374"/>
                    <a:pt x="1094" y="374"/>
                  </a:cubicBezTo>
                  <a:lnTo>
                    <a:pt x="1094" y="524"/>
                  </a:lnTo>
                  <a:close/>
                </a:path>
              </a:pathLst>
            </a:custGeom>
            <a:solidFill>
              <a:srgbClr val="627D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a:t>Click To Edit Master Title Style</a:t>
            </a:r>
          </a:p>
        </p:txBody>
      </p:sp>
      <p:sp>
        <p:nvSpPr>
          <p:cNvPr id="15"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Tree>
    <p:extLst>
      <p:ext uri="{BB962C8B-B14F-4D97-AF65-F5344CB8AC3E}">
        <p14:creationId xmlns:p14="http://schemas.microsoft.com/office/powerpoint/2010/main" val="3296593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fade">
                                      <p:cBhvr>
                                        <p:cTn id="11"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_Free Blank With Footer">
    <p:spTree>
      <p:nvGrpSpPr>
        <p:cNvPr id="1" name=""/>
        <p:cNvGrpSpPr/>
        <p:nvPr/>
      </p:nvGrpSpPr>
      <p:grpSpPr>
        <a:xfrm>
          <a:off x="0" y="0"/>
          <a:ext cx="0" cy="0"/>
          <a:chOff x="0" y="0"/>
          <a:chExt cx="0" cy="0"/>
        </a:xfrm>
      </p:grpSpPr>
      <p:sp>
        <p:nvSpPr>
          <p:cNvPr id="4" name="Round Same Side Corner Rectangle 3"/>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50000"/>
                  <a:lumOff val="50000"/>
                </a:schemeClr>
              </a:solidFill>
            </a:endParaRPr>
          </a:p>
        </p:txBody>
      </p:sp>
      <p:sp>
        <p:nvSpPr>
          <p:cNvPr id="5" name="Slide Number Placeholder 4"/>
          <p:cNvSpPr>
            <a:spLocks noGrp="1"/>
          </p:cNvSpPr>
          <p:nvPr>
            <p:ph type="sldNum" sz="quarter" idx="12"/>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a:p>
        </p:txBody>
      </p:sp>
    </p:spTree>
    <p:extLst>
      <p:ext uri="{BB962C8B-B14F-4D97-AF65-F5344CB8AC3E}">
        <p14:creationId xmlns:p14="http://schemas.microsoft.com/office/powerpoint/2010/main" val="32981184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FullPic">
    <p:spTree>
      <p:nvGrpSpPr>
        <p:cNvPr id="1" name=""/>
        <p:cNvGrpSpPr/>
        <p:nvPr/>
      </p:nvGrpSpPr>
      <p:grpSpPr>
        <a:xfrm>
          <a:off x="0" y="0"/>
          <a:ext cx="0" cy="0"/>
          <a:chOff x="0" y="0"/>
          <a:chExt cx="0" cy="0"/>
        </a:xfrm>
      </p:grpSpPr>
      <p:sp>
        <p:nvSpPr>
          <p:cNvPr id="2" name="Picture Placeholder 7"/>
          <p:cNvSpPr>
            <a:spLocks noGrp="1"/>
          </p:cNvSpPr>
          <p:nvPr>
            <p:ph type="pic" sz="quarter" idx="10" hasCustomPrompt="1"/>
          </p:nvPr>
        </p:nvSpPr>
        <p:spPr>
          <a:xfrm>
            <a:off x="0" y="1"/>
            <a:ext cx="12192000" cy="6857999"/>
          </a:xfrm>
          <a:prstGeom prst="rect">
            <a:avLst/>
          </a:prstGeom>
          <a:ln>
            <a:noFill/>
          </a:ln>
        </p:spPr>
        <p:txBody>
          <a:bodyPr bIns="457200" anchor="b"/>
          <a:lstStyle>
            <a:lvl1pPr algn="ctr">
              <a:buNone/>
              <a:defRPr sz="1600">
                <a:solidFill>
                  <a:schemeClr val="tx1">
                    <a:lumMod val="50000"/>
                    <a:lumOff val="50000"/>
                  </a:schemeClr>
                </a:solidFill>
              </a:defRPr>
            </a:lvl1pPr>
          </a:lstStyle>
          <a:p>
            <a:r>
              <a:rPr lang="en-US"/>
              <a:t>Image Holder</a:t>
            </a:r>
          </a:p>
        </p:txBody>
      </p:sp>
    </p:spTree>
    <p:extLst>
      <p:ext uri="{BB962C8B-B14F-4D97-AF65-F5344CB8AC3E}">
        <p14:creationId xmlns:p14="http://schemas.microsoft.com/office/powerpoint/2010/main" val="1636601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am00">
    <p:spTree>
      <p:nvGrpSpPr>
        <p:cNvPr id="1" name=""/>
        <p:cNvGrpSpPr/>
        <p:nvPr/>
      </p:nvGrpSpPr>
      <p:grpSpPr>
        <a:xfrm>
          <a:off x="0" y="0"/>
          <a:ext cx="0" cy="0"/>
          <a:chOff x="0" y="0"/>
          <a:chExt cx="0" cy="0"/>
        </a:xfrm>
      </p:grpSpPr>
      <p:sp>
        <p:nvSpPr>
          <p:cNvPr id="44" name="Round Same Side Corner Rectangle 43"/>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50000"/>
                  <a:lumOff val="50000"/>
                </a:schemeClr>
              </a:solidFill>
            </a:endParaRPr>
          </a:p>
        </p:txBody>
      </p:sp>
      <p:sp>
        <p:nvSpPr>
          <p:cNvPr id="45" name="Slide Number Placeholder 4"/>
          <p:cNvSpPr>
            <a:spLocks noGrp="1"/>
          </p:cNvSpPr>
          <p:nvPr>
            <p:ph type="sldNum" sz="quarter" idx="12"/>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a:p>
        </p:txBody>
      </p:sp>
      <p:sp>
        <p:nvSpPr>
          <p:cNvPr id="18" name="Down Arrow Callout 17"/>
          <p:cNvSpPr/>
          <p:nvPr userDrawn="1"/>
        </p:nvSpPr>
        <p:spPr bwMode="auto">
          <a:xfrm>
            <a:off x="0" y="0"/>
            <a:ext cx="12192000" cy="3372155"/>
          </a:xfrm>
          <a:prstGeom prst="downArrowCallout">
            <a:avLst>
              <a:gd name="adj1" fmla="val 32676"/>
              <a:gd name="adj2" fmla="val 14109"/>
              <a:gd name="adj3" fmla="val 10498"/>
              <a:gd name="adj4" fmla="val 92638"/>
            </a:avLst>
          </a:prstGeom>
          <a:solidFill>
            <a:schemeClr val="accent1"/>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p>
        </p:txBody>
      </p:sp>
      <p:sp>
        <p:nvSpPr>
          <p:cNvPr id="21" name="Picture Placeholder 7"/>
          <p:cNvSpPr>
            <a:spLocks noGrp="1"/>
          </p:cNvSpPr>
          <p:nvPr>
            <p:ph type="pic" sz="quarter" idx="10" hasCustomPrompt="1"/>
          </p:nvPr>
        </p:nvSpPr>
        <p:spPr>
          <a:xfrm>
            <a:off x="4999170" y="622368"/>
            <a:ext cx="2193661" cy="2193005"/>
          </a:xfrm>
          <a:prstGeom prst="ellipse">
            <a:avLst/>
          </a:prstGeom>
          <a:ln w="28575">
            <a:solidFill>
              <a:schemeClr val="accent1">
                <a:lumMod val="75000"/>
              </a:schemeClr>
            </a:solidFill>
          </a:ln>
        </p:spPr>
        <p:txBody>
          <a:bodyPr bIns="182880" anchor="b"/>
          <a:lstStyle>
            <a:lvl1pPr algn="ctr">
              <a:buNone/>
              <a:defRPr sz="1467">
                <a:solidFill>
                  <a:schemeClr val="tx1">
                    <a:lumMod val="50000"/>
                    <a:lumOff val="50000"/>
                  </a:schemeClr>
                </a:solidFill>
              </a:defRPr>
            </a:lvl1pPr>
          </a:lstStyle>
          <a:p>
            <a:r>
              <a:rPr lang="en-US"/>
              <a:t>Image Holder</a:t>
            </a:r>
          </a:p>
        </p:txBody>
      </p:sp>
    </p:spTree>
    <p:extLst>
      <p:ext uri="{BB962C8B-B14F-4D97-AF65-F5344CB8AC3E}">
        <p14:creationId xmlns:p14="http://schemas.microsoft.com/office/powerpoint/2010/main" val="61786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3" presetClass="entr" presetSubtype="0"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fltVal val="0"/>
                                          </p:val>
                                        </p:tav>
                                        <p:tav tm="100000">
                                          <p:val>
                                            <p:strVal val="#ppt_w"/>
                                          </p:val>
                                        </p:tav>
                                      </p:tavLst>
                                    </p:anim>
                                    <p:anim calcmode="lin" valueType="num">
                                      <p:cBhvr>
                                        <p:cTn id="13" dur="500" fill="hold"/>
                                        <p:tgtEl>
                                          <p:spTgt spid="21"/>
                                        </p:tgtEl>
                                        <p:attrNameLst>
                                          <p:attrName>ppt_h</p:attrName>
                                        </p:attrNameLst>
                                      </p:cBhvr>
                                      <p:tavLst>
                                        <p:tav tm="0">
                                          <p:val>
                                            <p:fltVal val="0"/>
                                          </p:val>
                                        </p:tav>
                                        <p:tav tm="100000">
                                          <p:val>
                                            <p:strVal val="#ppt_h"/>
                                          </p:val>
                                        </p:tav>
                                      </p:tavLst>
                                    </p:anim>
                                    <p:animEffect transition="in" filter="fade">
                                      <p:cBhvr>
                                        <p:cTn id="1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01_WWD">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a:t>Click To Edit Master Title Style</a:t>
            </a:r>
          </a:p>
        </p:txBody>
      </p:sp>
      <p:sp>
        <p:nvSpPr>
          <p:cNvPr id="43"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44" name="Round Same Side Corner Rectangle 43"/>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50000"/>
                  <a:lumOff val="50000"/>
                </a:schemeClr>
              </a:solidFill>
            </a:endParaRPr>
          </a:p>
        </p:txBody>
      </p:sp>
      <p:sp>
        <p:nvSpPr>
          <p:cNvPr id="45" name="Slide Number Placeholder 4"/>
          <p:cNvSpPr>
            <a:spLocks noGrp="1"/>
          </p:cNvSpPr>
          <p:nvPr>
            <p:ph type="sldNum" sz="quarter" idx="12"/>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a:p>
        </p:txBody>
      </p:sp>
      <p:sp>
        <p:nvSpPr>
          <p:cNvPr id="29" name="Picture Placeholder 7"/>
          <p:cNvSpPr>
            <a:spLocks noGrp="1"/>
          </p:cNvSpPr>
          <p:nvPr>
            <p:ph type="pic" sz="quarter" idx="15" hasCustomPrompt="1"/>
          </p:nvPr>
        </p:nvSpPr>
        <p:spPr>
          <a:xfrm>
            <a:off x="1037074" y="1473951"/>
            <a:ext cx="1900009" cy="2038757"/>
          </a:xfrm>
          <a:prstGeom prst="rect">
            <a:avLst/>
          </a:prstGeom>
          <a:ln w="19050">
            <a:solidFill>
              <a:schemeClr val="accent1"/>
            </a:solidFill>
          </a:ln>
        </p:spPr>
        <p:txBody>
          <a:bodyPr bIns="274320" anchor="b"/>
          <a:lstStyle>
            <a:lvl1pPr algn="ctr">
              <a:buNone/>
              <a:defRPr sz="1600">
                <a:solidFill>
                  <a:schemeClr val="tx1">
                    <a:lumMod val="50000"/>
                    <a:lumOff val="50000"/>
                  </a:schemeClr>
                </a:solidFill>
              </a:defRPr>
            </a:lvl1pPr>
          </a:lstStyle>
          <a:p>
            <a:r>
              <a:rPr lang="en-US"/>
              <a:t>Image Holder</a:t>
            </a:r>
          </a:p>
        </p:txBody>
      </p:sp>
      <p:sp>
        <p:nvSpPr>
          <p:cNvPr id="46" name="Picture Placeholder 7"/>
          <p:cNvSpPr>
            <a:spLocks noGrp="1"/>
          </p:cNvSpPr>
          <p:nvPr>
            <p:ph type="pic" sz="quarter" idx="16" hasCustomPrompt="1"/>
          </p:nvPr>
        </p:nvSpPr>
        <p:spPr>
          <a:xfrm>
            <a:off x="3090404" y="1473951"/>
            <a:ext cx="1900009" cy="2038757"/>
          </a:xfrm>
          <a:prstGeom prst="rect">
            <a:avLst/>
          </a:prstGeom>
          <a:ln w="19050">
            <a:solidFill>
              <a:schemeClr val="accent2"/>
            </a:solidFill>
          </a:ln>
        </p:spPr>
        <p:txBody>
          <a:bodyPr bIns="274320" anchor="b"/>
          <a:lstStyle>
            <a:lvl1pPr algn="ctr">
              <a:buNone/>
              <a:defRPr sz="1600">
                <a:solidFill>
                  <a:schemeClr val="tx1">
                    <a:lumMod val="50000"/>
                    <a:lumOff val="50000"/>
                  </a:schemeClr>
                </a:solidFill>
              </a:defRPr>
            </a:lvl1pPr>
          </a:lstStyle>
          <a:p>
            <a:r>
              <a:rPr lang="en-US"/>
              <a:t>Image Holder</a:t>
            </a:r>
          </a:p>
        </p:txBody>
      </p:sp>
      <p:sp>
        <p:nvSpPr>
          <p:cNvPr id="47" name="Picture Placeholder 7"/>
          <p:cNvSpPr>
            <a:spLocks noGrp="1"/>
          </p:cNvSpPr>
          <p:nvPr>
            <p:ph type="pic" sz="quarter" idx="17" hasCustomPrompt="1"/>
          </p:nvPr>
        </p:nvSpPr>
        <p:spPr>
          <a:xfrm>
            <a:off x="5143733" y="1473951"/>
            <a:ext cx="1900009" cy="2038757"/>
          </a:xfrm>
          <a:prstGeom prst="rect">
            <a:avLst/>
          </a:prstGeom>
          <a:ln w="19050">
            <a:solidFill>
              <a:schemeClr val="accent3"/>
            </a:solidFill>
          </a:ln>
        </p:spPr>
        <p:txBody>
          <a:bodyPr bIns="274320" anchor="b"/>
          <a:lstStyle>
            <a:lvl1pPr algn="ctr">
              <a:buNone/>
              <a:defRPr sz="1600">
                <a:solidFill>
                  <a:schemeClr val="tx1">
                    <a:lumMod val="50000"/>
                    <a:lumOff val="50000"/>
                  </a:schemeClr>
                </a:solidFill>
              </a:defRPr>
            </a:lvl1pPr>
          </a:lstStyle>
          <a:p>
            <a:r>
              <a:rPr lang="en-US"/>
              <a:t>Image Holder</a:t>
            </a:r>
          </a:p>
        </p:txBody>
      </p:sp>
      <p:sp>
        <p:nvSpPr>
          <p:cNvPr id="48" name="Picture Placeholder 7"/>
          <p:cNvSpPr>
            <a:spLocks noGrp="1"/>
          </p:cNvSpPr>
          <p:nvPr>
            <p:ph type="pic" sz="quarter" idx="18" hasCustomPrompt="1"/>
          </p:nvPr>
        </p:nvSpPr>
        <p:spPr>
          <a:xfrm>
            <a:off x="7201589" y="1473951"/>
            <a:ext cx="1900009" cy="2038757"/>
          </a:xfrm>
          <a:prstGeom prst="rect">
            <a:avLst/>
          </a:prstGeom>
          <a:ln w="19050">
            <a:solidFill>
              <a:schemeClr val="accent4"/>
            </a:solidFill>
          </a:ln>
        </p:spPr>
        <p:txBody>
          <a:bodyPr bIns="274320" anchor="b"/>
          <a:lstStyle>
            <a:lvl1pPr algn="ctr">
              <a:buNone/>
              <a:defRPr sz="1600">
                <a:solidFill>
                  <a:schemeClr val="tx1">
                    <a:lumMod val="50000"/>
                    <a:lumOff val="50000"/>
                  </a:schemeClr>
                </a:solidFill>
              </a:defRPr>
            </a:lvl1pPr>
          </a:lstStyle>
          <a:p>
            <a:r>
              <a:rPr lang="en-US"/>
              <a:t>Image Holder</a:t>
            </a:r>
          </a:p>
        </p:txBody>
      </p:sp>
      <p:sp>
        <p:nvSpPr>
          <p:cNvPr id="49" name="Picture Placeholder 7"/>
          <p:cNvSpPr>
            <a:spLocks noGrp="1"/>
          </p:cNvSpPr>
          <p:nvPr>
            <p:ph type="pic" sz="quarter" idx="19" hasCustomPrompt="1"/>
          </p:nvPr>
        </p:nvSpPr>
        <p:spPr>
          <a:xfrm>
            <a:off x="9254918" y="1473951"/>
            <a:ext cx="1900009" cy="2038757"/>
          </a:xfrm>
          <a:prstGeom prst="rect">
            <a:avLst/>
          </a:prstGeom>
          <a:ln w="19050">
            <a:solidFill>
              <a:schemeClr val="accent5"/>
            </a:solidFill>
          </a:ln>
        </p:spPr>
        <p:txBody>
          <a:bodyPr bIns="274320" anchor="b"/>
          <a:lstStyle>
            <a:lvl1pPr algn="ctr">
              <a:buNone/>
              <a:defRPr sz="1600">
                <a:solidFill>
                  <a:schemeClr val="tx1">
                    <a:lumMod val="50000"/>
                    <a:lumOff val="50000"/>
                  </a:schemeClr>
                </a:solidFill>
              </a:defRPr>
            </a:lvl1pPr>
          </a:lstStyle>
          <a:p>
            <a:r>
              <a:rPr lang="en-US"/>
              <a:t>Image Holder</a:t>
            </a:r>
          </a:p>
        </p:txBody>
      </p:sp>
    </p:spTree>
    <p:extLst>
      <p:ext uri="{BB962C8B-B14F-4D97-AF65-F5344CB8AC3E}">
        <p14:creationId xmlns:p14="http://schemas.microsoft.com/office/powerpoint/2010/main" val="2925333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down)">
                                      <p:cBhvr>
                                        <p:cTn id="15" dur="500"/>
                                        <p:tgtEl>
                                          <p:spTgt spid="29"/>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wipe(down)">
                                      <p:cBhvr>
                                        <p:cTn id="19" dur="500"/>
                                        <p:tgtEl>
                                          <p:spTgt spid="46"/>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down)">
                                      <p:cBhvr>
                                        <p:cTn id="23" dur="500"/>
                                        <p:tgtEl>
                                          <p:spTgt spid="47"/>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wipe(down)">
                                      <p:cBhvr>
                                        <p:cTn id="27" dur="500"/>
                                        <p:tgtEl>
                                          <p:spTgt spid="48"/>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wipe(down)">
                                      <p:cBhvr>
                                        <p:cTn id="3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29" grpId="0" animBg="1"/>
      <p:bldP spid="46" grpId="0" animBg="1"/>
      <p:bldP spid="47" grpId="0" animBg="1"/>
      <p:bldP spid="48" grpId="0" animBg="1"/>
      <p:bldP spid="49"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Slide - Color Vertical (transparent)" preserve="1" userDrawn="1">
  <p:cSld name="Title Slide - Color Vertical (transparent)">
    <p:bg bwMode="gray">
      <p:bgPr>
        <a:solidFill>
          <a:srgbClr val="D1DCD6"/>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F6B540C-7407-4801-AA47-52B2D6E277C8}"/>
              </a:ext>
            </a:extLst>
          </p:cNvPr>
          <p:cNvSpPr/>
          <p:nvPr userDrawn="1"/>
        </p:nvSpPr>
        <p:spPr>
          <a:xfrm>
            <a:off x="0" y="0"/>
            <a:ext cx="6096000" cy="6858000"/>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err="1">
              <a:latin typeface="SwissReSans" pitchFamily="34" charset="0"/>
            </a:endParaRPr>
          </a:p>
        </p:txBody>
      </p:sp>
      <p:sp>
        <p:nvSpPr>
          <p:cNvPr id="8" name="Picture Placeholder 7"/>
          <p:cNvSpPr>
            <a:spLocks noGrp="1"/>
          </p:cNvSpPr>
          <p:nvPr>
            <p:ph type="pic" sz="quarter" idx="12"/>
          </p:nvPr>
        </p:nvSpPr>
        <p:spPr bwMode="gray">
          <a:xfrm>
            <a:off x="0" y="0"/>
            <a:ext cx="12192000" cy="6858000"/>
          </a:xfrm>
          <a:prstGeom prst="rect">
            <a:avLst/>
          </a:prstGeom>
        </p:spPr>
        <p:txBody>
          <a:bodyPr tIns="576000" anchor="ctr"/>
          <a:lstStyle>
            <a:lvl1pPr algn="ctr">
              <a:buFontTx/>
              <a:buNone/>
              <a:defRPr sz="1200">
                <a:solidFill>
                  <a:srgbClr val="A8BAB2"/>
                </a:solidFill>
                <a:latin typeface="SwissReSans" pitchFamily="34" charset="0"/>
              </a:defRPr>
            </a:lvl1pPr>
          </a:lstStyle>
          <a:p>
            <a:r>
              <a:rPr lang="en-GB"/>
              <a:t>Click icon to add picture</a:t>
            </a:r>
          </a:p>
        </p:txBody>
      </p:sp>
      <p:sp>
        <p:nvSpPr>
          <p:cNvPr id="11" name="Classification"/>
          <p:cNvSpPr txBox="1">
            <a:spLocks noChangeArrowheads="1"/>
          </p:cNvSpPr>
          <p:nvPr userDrawn="1">
            <p:custDataLst>
              <p:tags r:id="rId2"/>
            </p:custDataLst>
          </p:nvPr>
        </p:nvSpPr>
        <p:spPr bwMode="black">
          <a:xfrm>
            <a:off x="4012517" y="260350"/>
            <a:ext cx="76795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a:solidFill>
                <a:srgbClr val="283E36"/>
              </a:solidFill>
              <a:latin typeface="SwissReSans" pitchFamily="34" charset="0"/>
            </a:endParaRPr>
          </a:p>
        </p:txBody>
      </p:sp>
      <p:sp>
        <p:nvSpPr>
          <p:cNvPr id="7" name="Title 1">
            <a:extLst>
              <a:ext uri="{FF2B5EF4-FFF2-40B4-BE49-F238E27FC236}">
                <a16:creationId xmlns:a16="http://schemas.microsoft.com/office/drawing/2014/main" id="{BE38C6DF-C718-46CD-B3B3-721F806920DB}"/>
              </a:ext>
            </a:extLst>
          </p:cNvPr>
          <p:cNvSpPr>
            <a:spLocks noGrp="1"/>
          </p:cNvSpPr>
          <p:nvPr>
            <p:ph type="ctrTitle"/>
          </p:nvPr>
        </p:nvSpPr>
        <p:spPr bwMode="white">
          <a:xfrm>
            <a:off x="695325" y="1628776"/>
            <a:ext cx="5184651" cy="1296168"/>
          </a:xfrm>
        </p:spPr>
        <p:txBody>
          <a:bodyPr>
            <a:noAutofit/>
          </a:bodyPr>
          <a:lstStyle>
            <a:lvl1pPr algn="l">
              <a:lnSpc>
                <a:spcPct val="80000"/>
              </a:lnSpc>
              <a:defRPr sz="3600">
                <a:solidFill>
                  <a:srgbClr val="FFFFFF"/>
                </a:solidFill>
                <a:latin typeface="SwissReSans Light" pitchFamily="34" charset="0"/>
              </a:defRPr>
            </a:lvl1pPr>
          </a:lstStyle>
          <a:p>
            <a:r>
              <a:rPr lang="en-GB" noProof="0"/>
              <a:t>Click to edit Master title style</a:t>
            </a:r>
          </a:p>
        </p:txBody>
      </p:sp>
      <p:sp>
        <p:nvSpPr>
          <p:cNvPr id="10" name="Subtitle 2">
            <a:extLst>
              <a:ext uri="{FF2B5EF4-FFF2-40B4-BE49-F238E27FC236}">
                <a16:creationId xmlns:a16="http://schemas.microsoft.com/office/drawing/2014/main" id="{BA82BB02-D252-4EC6-9468-A370B10E6595}"/>
              </a:ext>
            </a:extLst>
          </p:cNvPr>
          <p:cNvSpPr>
            <a:spLocks noGrp="1"/>
          </p:cNvSpPr>
          <p:nvPr>
            <p:ph type="subTitle" idx="1"/>
          </p:nvPr>
        </p:nvSpPr>
        <p:spPr bwMode="white">
          <a:xfrm>
            <a:off x="695325" y="3284984"/>
            <a:ext cx="5184651" cy="288032"/>
          </a:xfrm>
          <a:prstGeom prst="rect">
            <a:avLst/>
          </a:prstGeom>
        </p:spPr>
        <p:txBody>
          <a:bodyPr/>
          <a:lstStyle>
            <a:lvl1pPr marL="0" indent="0" algn="l">
              <a:lnSpc>
                <a:spcPct val="100000"/>
              </a:lnSpc>
              <a:spcBef>
                <a:spcPts val="0"/>
              </a:spcBef>
              <a:buNone/>
              <a:defRPr sz="1800">
                <a:solidFill>
                  <a:srgbClr val="FFFFFF"/>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p>
        </p:txBody>
      </p:sp>
      <p:pic>
        <p:nvPicPr>
          <p:cNvPr id="4" name="Picture 3">
            <a:extLst>
              <a:ext uri="{FF2B5EF4-FFF2-40B4-BE49-F238E27FC236}">
                <a16:creationId xmlns:a16="http://schemas.microsoft.com/office/drawing/2014/main" id="{0E4F3B75-DFFC-4AAC-B3B7-253972A1A035}"/>
              </a:ext>
            </a:extLst>
          </p:cNvPr>
          <p:cNvPicPr>
            <a:picLocks noChangeAspect="1"/>
          </p:cNvPicPr>
          <p:nvPr userDrawn="1">
            <p:custDataLst>
              <p:tags r:id="rId3"/>
            </p:custDataLst>
          </p:nvPr>
        </p:nvPicPr>
        <p:blipFill>
          <a:blip r:embed="rId5" cstate="print">
            <a:extLst>
              <a:ext uri="{28A0092B-C50C-407E-A947-70E740481C1C}">
                <a14:useLocalDpi xmlns:a14="http://schemas.microsoft.com/office/drawing/2010/main" val="0"/>
              </a:ext>
            </a:extLst>
          </a:blip>
          <a:stretch>
            <a:fillRect/>
          </a:stretch>
        </p:blipFill>
        <p:spPr bwMode="gray">
          <a:xfrm>
            <a:off x="263426" y="301052"/>
            <a:ext cx="2369821" cy="533400"/>
          </a:xfrm>
          <a:prstGeom prst="rect">
            <a:avLst/>
          </a:prstGeom>
        </p:spPr>
      </p:pic>
    </p:spTree>
    <p:extLst>
      <p:ext uri="{BB962C8B-B14F-4D97-AF65-F5344CB8AC3E}">
        <p14:creationId xmlns:p14="http://schemas.microsoft.com/office/powerpoint/2010/main" val="42100229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eam01">
    <p:spTree>
      <p:nvGrpSpPr>
        <p:cNvPr id="1" name=""/>
        <p:cNvGrpSpPr/>
        <p:nvPr/>
      </p:nvGrpSpPr>
      <p:grpSpPr>
        <a:xfrm>
          <a:off x="0" y="0"/>
          <a:ext cx="0" cy="0"/>
          <a:chOff x="0" y="0"/>
          <a:chExt cx="0" cy="0"/>
        </a:xfrm>
      </p:grpSpPr>
      <p:sp>
        <p:nvSpPr>
          <p:cNvPr id="30" name="Text Placeholder 3"/>
          <p:cNvSpPr>
            <a:spLocks noGrp="1"/>
          </p:cNvSpPr>
          <p:nvPr>
            <p:ph type="body" sz="half" idx="16"/>
          </p:nvPr>
        </p:nvSpPr>
        <p:spPr>
          <a:xfrm>
            <a:off x="1157321" y="4002003"/>
            <a:ext cx="1895355" cy="508973"/>
          </a:xfrm>
          <a:prstGeom prst="rect">
            <a:avLst/>
          </a:prstGeom>
        </p:spPr>
        <p:txBody>
          <a:bodyPr wrap="square" lIns="0" tIns="0" rIns="0" bIns="0" anchor="t">
            <a:noAutofit/>
          </a:bodyPr>
          <a:lstStyle>
            <a:lvl1pPr marL="0" indent="0" algn="ctr">
              <a:buNone/>
              <a:defRPr sz="1467" b="1" baseline="0">
                <a:solidFill>
                  <a:schemeClr val="accent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31" name="Picture Placeholder 7"/>
          <p:cNvSpPr>
            <a:spLocks noGrp="1"/>
          </p:cNvSpPr>
          <p:nvPr>
            <p:ph type="pic" sz="quarter" idx="10" hasCustomPrompt="1"/>
          </p:nvPr>
        </p:nvSpPr>
        <p:spPr>
          <a:xfrm>
            <a:off x="1157321" y="1963502"/>
            <a:ext cx="1895355" cy="1894789"/>
          </a:xfrm>
          <a:prstGeom prst="ellipse">
            <a:avLst/>
          </a:prstGeom>
          <a:ln w="28575">
            <a:solidFill>
              <a:schemeClr val="accent1"/>
            </a:solidFill>
          </a:ln>
        </p:spPr>
        <p:txBody>
          <a:bodyPr bIns="182880" anchor="b"/>
          <a:lstStyle>
            <a:lvl1pPr algn="ctr">
              <a:buNone/>
              <a:defRPr sz="1467">
                <a:solidFill>
                  <a:schemeClr val="tx1">
                    <a:lumMod val="50000"/>
                    <a:lumOff val="50000"/>
                  </a:schemeClr>
                </a:solidFill>
              </a:defRPr>
            </a:lvl1pPr>
          </a:lstStyle>
          <a:p>
            <a:r>
              <a:rPr lang="en-US"/>
              <a:t>Image Holder</a:t>
            </a:r>
          </a:p>
        </p:txBody>
      </p:sp>
      <p:sp>
        <p:nvSpPr>
          <p:cNvPr id="32" name="Text Placeholder 3"/>
          <p:cNvSpPr>
            <a:spLocks noGrp="1"/>
          </p:cNvSpPr>
          <p:nvPr>
            <p:ph type="body" sz="half" idx="15"/>
          </p:nvPr>
        </p:nvSpPr>
        <p:spPr>
          <a:xfrm>
            <a:off x="969558" y="4552559"/>
            <a:ext cx="2270884" cy="1231107"/>
          </a:xfrm>
          <a:prstGeom prst="rect">
            <a:avLst/>
          </a:prstGeom>
        </p:spPr>
        <p:txBody>
          <a:bodyPr wrap="squar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33" name="Text Placeholder 3"/>
          <p:cNvSpPr>
            <a:spLocks noGrp="1"/>
          </p:cNvSpPr>
          <p:nvPr>
            <p:ph type="body" sz="half" idx="17"/>
          </p:nvPr>
        </p:nvSpPr>
        <p:spPr>
          <a:xfrm>
            <a:off x="3763524" y="4002003"/>
            <a:ext cx="1895355" cy="508973"/>
          </a:xfrm>
          <a:prstGeom prst="rect">
            <a:avLst/>
          </a:prstGeom>
        </p:spPr>
        <p:txBody>
          <a:bodyPr wrap="square" lIns="0" tIns="0" rIns="0" bIns="0" anchor="t">
            <a:noAutofit/>
          </a:bodyPr>
          <a:lstStyle>
            <a:lvl1pPr marL="0" indent="0" algn="ctr">
              <a:buNone/>
              <a:defRPr sz="1467" b="1" baseline="0">
                <a:solidFill>
                  <a:schemeClr val="accent2"/>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34" name="Picture Placeholder 7"/>
          <p:cNvSpPr>
            <a:spLocks noGrp="1"/>
          </p:cNvSpPr>
          <p:nvPr>
            <p:ph type="pic" sz="quarter" idx="18" hasCustomPrompt="1"/>
          </p:nvPr>
        </p:nvSpPr>
        <p:spPr>
          <a:xfrm>
            <a:off x="3763524" y="1963502"/>
            <a:ext cx="1895355" cy="1894789"/>
          </a:xfrm>
          <a:prstGeom prst="ellipse">
            <a:avLst/>
          </a:prstGeom>
          <a:ln w="28575">
            <a:solidFill>
              <a:schemeClr val="accent2"/>
            </a:solidFill>
          </a:ln>
        </p:spPr>
        <p:txBody>
          <a:bodyPr bIns="182880" anchor="b"/>
          <a:lstStyle>
            <a:lvl1pPr algn="ctr">
              <a:buNone/>
              <a:defRPr sz="1467">
                <a:solidFill>
                  <a:schemeClr val="tx1">
                    <a:lumMod val="50000"/>
                    <a:lumOff val="50000"/>
                  </a:schemeClr>
                </a:solidFill>
              </a:defRPr>
            </a:lvl1pPr>
          </a:lstStyle>
          <a:p>
            <a:r>
              <a:rPr lang="en-US"/>
              <a:t>Image Holder</a:t>
            </a:r>
          </a:p>
        </p:txBody>
      </p:sp>
      <p:sp>
        <p:nvSpPr>
          <p:cNvPr id="35" name="Text Placeholder 3"/>
          <p:cNvSpPr>
            <a:spLocks noGrp="1"/>
          </p:cNvSpPr>
          <p:nvPr>
            <p:ph type="body" sz="half" idx="19"/>
          </p:nvPr>
        </p:nvSpPr>
        <p:spPr>
          <a:xfrm>
            <a:off x="3575761" y="4552559"/>
            <a:ext cx="2270884" cy="1231107"/>
          </a:xfrm>
          <a:prstGeom prst="rect">
            <a:avLst/>
          </a:prstGeom>
        </p:spPr>
        <p:txBody>
          <a:bodyPr wrap="squar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36" name="Text Placeholder 3"/>
          <p:cNvSpPr>
            <a:spLocks noGrp="1"/>
          </p:cNvSpPr>
          <p:nvPr>
            <p:ph type="body" sz="half" idx="20"/>
          </p:nvPr>
        </p:nvSpPr>
        <p:spPr>
          <a:xfrm>
            <a:off x="6438789" y="4002003"/>
            <a:ext cx="1895355" cy="508973"/>
          </a:xfrm>
          <a:prstGeom prst="rect">
            <a:avLst/>
          </a:prstGeom>
        </p:spPr>
        <p:txBody>
          <a:bodyPr wrap="square" lIns="0" tIns="0" rIns="0" bIns="0" anchor="t">
            <a:noAutofit/>
          </a:bodyPr>
          <a:lstStyle>
            <a:lvl1pPr marL="0" indent="0" algn="ctr">
              <a:buNone/>
              <a:defRPr sz="1467" b="1" baseline="0">
                <a:solidFill>
                  <a:schemeClr val="accent3"/>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37" name="Picture Placeholder 7"/>
          <p:cNvSpPr>
            <a:spLocks noGrp="1"/>
          </p:cNvSpPr>
          <p:nvPr>
            <p:ph type="pic" sz="quarter" idx="21" hasCustomPrompt="1"/>
          </p:nvPr>
        </p:nvSpPr>
        <p:spPr>
          <a:xfrm>
            <a:off x="6438789" y="1963502"/>
            <a:ext cx="1895355" cy="1894789"/>
          </a:xfrm>
          <a:prstGeom prst="ellipse">
            <a:avLst/>
          </a:prstGeom>
          <a:ln w="28575">
            <a:solidFill>
              <a:schemeClr val="accent3"/>
            </a:solidFill>
          </a:ln>
        </p:spPr>
        <p:txBody>
          <a:bodyPr bIns="182880" anchor="b"/>
          <a:lstStyle>
            <a:lvl1pPr algn="ctr">
              <a:buNone/>
              <a:defRPr sz="1467">
                <a:solidFill>
                  <a:schemeClr val="tx1">
                    <a:lumMod val="50000"/>
                    <a:lumOff val="50000"/>
                  </a:schemeClr>
                </a:solidFill>
              </a:defRPr>
            </a:lvl1pPr>
          </a:lstStyle>
          <a:p>
            <a:r>
              <a:rPr lang="en-US"/>
              <a:t>Image Holder</a:t>
            </a:r>
          </a:p>
        </p:txBody>
      </p:sp>
      <p:sp>
        <p:nvSpPr>
          <p:cNvPr id="38" name="Text Placeholder 3"/>
          <p:cNvSpPr>
            <a:spLocks noGrp="1"/>
          </p:cNvSpPr>
          <p:nvPr>
            <p:ph type="body" sz="half" idx="22"/>
          </p:nvPr>
        </p:nvSpPr>
        <p:spPr>
          <a:xfrm>
            <a:off x="6251026" y="4552559"/>
            <a:ext cx="2270884" cy="1231107"/>
          </a:xfrm>
          <a:prstGeom prst="rect">
            <a:avLst/>
          </a:prstGeom>
        </p:spPr>
        <p:txBody>
          <a:bodyPr wrap="squar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39" name="Text Placeholder 3"/>
          <p:cNvSpPr>
            <a:spLocks noGrp="1"/>
          </p:cNvSpPr>
          <p:nvPr>
            <p:ph type="body" sz="half" idx="23"/>
          </p:nvPr>
        </p:nvSpPr>
        <p:spPr>
          <a:xfrm>
            <a:off x="9113800" y="4002003"/>
            <a:ext cx="1895355" cy="508973"/>
          </a:xfrm>
          <a:prstGeom prst="rect">
            <a:avLst/>
          </a:prstGeom>
        </p:spPr>
        <p:txBody>
          <a:bodyPr wrap="square" lIns="0" tIns="0" rIns="0" bIns="0" anchor="t">
            <a:noAutofit/>
          </a:bodyPr>
          <a:lstStyle>
            <a:lvl1pPr marL="0" indent="0" algn="ctr">
              <a:buNone/>
              <a:defRPr sz="1467" b="1" baseline="0">
                <a:solidFill>
                  <a:schemeClr val="accent4"/>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40" name="Picture Placeholder 7"/>
          <p:cNvSpPr>
            <a:spLocks noGrp="1"/>
          </p:cNvSpPr>
          <p:nvPr>
            <p:ph type="pic" sz="quarter" idx="24" hasCustomPrompt="1"/>
          </p:nvPr>
        </p:nvSpPr>
        <p:spPr>
          <a:xfrm>
            <a:off x="9113800" y="1963502"/>
            <a:ext cx="1895355" cy="1894789"/>
          </a:xfrm>
          <a:prstGeom prst="ellipse">
            <a:avLst/>
          </a:prstGeom>
          <a:ln w="28575">
            <a:solidFill>
              <a:schemeClr val="accent4"/>
            </a:solidFill>
          </a:ln>
        </p:spPr>
        <p:txBody>
          <a:bodyPr bIns="182880" anchor="b"/>
          <a:lstStyle>
            <a:lvl1pPr algn="ctr">
              <a:buNone/>
              <a:defRPr sz="1467">
                <a:solidFill>
                  <a:schemeClr val="tx1">
                    <a:lumMod val="50000"/>
                    <a:lumOff val="50000"/>
                  </a:schemeClr>
                </a:solidFill>
              </a:defRPr>
            </a:lvl1pPr>
          </a:lstStyle>
          <a:p>
            <a:r>
              <a:rPr lang="en-US"/>
              <a:t>Image Holder</a:t>
            </a:r>
          </a:p>
        </p:txBody>
      </p:sp>
      <p:sp>
        <p:nvSpPr>
          <p:cNvPr id="41" name="Text Placeholder 3"/>
          <p:cNvSpPr>
            <a:spLocks noGrp="1"/>
          </p:cNvSpPr>
          <p:nvPr>
            <p:ph type="body" sz="half" idx="25"/>
          </p:nvPr>
        </p:nvSpPr>
        <p:spPr>
          <a:xfrm>
            <a:off x="8926037" y="4552559"/>
            <a:ext cx="2270884" cy="1231107"/>
          </a:xfrm>
          <a:prstGeom prst="rect">
            <a:avLst/>
          </a:prstGeom>
        </p:spPr>
        <p:txBody>
          <a:bodyPr wrap="squar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42"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a:t>Click To Edit Master Title Style</a:t>
            </a:r>
          </a:p>
        </p:txBody>
      </p:sp>
      <p:sp>
        <p:nvSpPr>
          <p:cNvPr id="43"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44" name="Round Same Side Corner Rectangle 43"/>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50000"/>
                  <a:lumOff val="50000"/>
                </a:schemeClr>
              </a:solidFill>
            </a:endParaRPr>
          </a:p>
        </p:txBody>
      </p:sp>
      <p:sp>
        <p:nvSpPr>
          <p:cNvPr id="45" name="Slide Number Placeholder 4"/>
          <p:cNvSpPr>
            <a:spLocks noGrp="1"/>
          </p:cNvSpPr>
          <p:nvPr>
            <p:ph type="sldNum" sz="quarter" idx="12"/>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a:p>
        </p:txBody>
      </p:sp>
    </p:spTree>
    <p:extLst>
      <p:ext uri="{BB962C8B-B14F-4D97-AF65-F5344CB8AC3E}">
        <p14:creationId xmlns:p14="http://schemas.microsoft.com/office/powerpoint/2010/main" val="167244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500" fill="hold"/>
                                        <p:tgtEl>
                                          <p:spTgt spid="31"/>
                                        </p:tgtEl>
                                        <p:attrNameLst>
                                          <p:attrName>ppt_w</p:attrName>
                                        </p:attrNameLst>
                                      </p:cBhvr>
                                      <p:tavLst>
                                        <p:tav tm="0">
                                          <p:val>
                                            <p:fltVal val="0"/>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animEffect transition="in" filter="fade">
                                      <p:cBhvr>
                                        <p:cTn id="17" dur="500"/>
                                        <p:tgtEl>
                                          <p:spTgt spid="31"/>
                                        </p:tgtEl>
                                      </p:cBhvr>
                                    </p:animEffect>
                                  </p:childTnLst>
                                </p:cTn>
                              </p:par>
                            </p:childTnLst>
                          </p:cTn>
                        </p:par>
                        <p:par>
                          <p:cTn id="18" fill="hold">
                            <p:stCondLst>
                              <p:cond delay="1500"/>
                            </p:stCondLst>
                            <p:childTnLst>
                              <p:par>
                                <p:cTn id="19" presetID="22" presetClass="entr" presetSubtype="4" fill="hold" grpId="0" nodeType="afterEffect" nodePh="1">
                                  <p:stCondLst>
                                    <p:cond delay="0"/>
                                  </p:stCondLst>
                                  <p:endCondLst>
                                    <p:cond evt="begin" delay="0">
                                      <p:tn val="19"/>
                                    </p:cond>
                                  </p:endCondLst>
                                  <p:childTnLst>
                                    <p:set>
                                      <p:cBhvr>
                                        <p:cTn id="20" dur="1" fill="hold">
                                          <p:stCondLst>
                                            <p:cond delay="0"/>
                                          </p:stCondLst>
                                        </p:cTn>
                                        <p:tgtEl>
                                          <p:spTgt spid="30">
                                            <p:txEl>
                                              <p:pRg st="0" end="0"/>
                                            </p:txEl>
                                          </p:spTgt>
                                        </p:tgtEl>
                                        <p:attrNameLst>
                                          <p:attrName>style.visibility</p:attrName>
                                        </p:attrNameLst>
                                      </p:cBhvr>
                                      <p:to>
                                        <p:strVal val="visible"/>
                                      </p:to>
                                    </p:set>
                                    <p:animEffect transition="in" filter="wipe(down)">
                                      <p:cBhvr>
                                        <p:cTn id="21" dur="500"/>
                                        <p:tgtEl>
                                          <p:spTgt spid="30">
                                            <p:txEl>
                                              <p:pRg st="0" end="0"/>
                                            </p:txEl>
                                          </p:spTgt>
                                        </p:tgtEl>
                                      </p:cBhvr>
                                    </p:animEffect>
                                  </p:childTnLst>
                                </p:cTn>
                              </p:par>
                            </p:childTnLst>
                          </p:cTn>
                        </p:par>
                        <p:par>
                          <p:cTn id="22" fill="hold">
                            <p:stCondLst>
                              <p:cond delay="2000"/>
                            </p:stCondLst>
                            <p:childTnLst>
                              <p:par>
                                <p:cTn id="23" presetID="2" presetClass="entr" presetSubtype="4" accel="50000" decel="50000" fill="hold" grpId="0" nodeType="afterEffect" nodePh="1">
                                  <p:stCondLst>
                                    <p:cond delay="0"/>
                                  </p:stCondLst>
                                  <p:endCondLst>
                                    <p:cond evt="begin" delay="0">
                                      <p:tn val="23"/>
                                    </p:cond>
                                  </p:endCondLst>
                                  <p:childTnLst>
                                    <p:set>
                                      <p:cBhvr>
                                        <p:cTn id="24" dur="1" fill="hold">
                                          <p:stCondLst>
                                            <p:cond delay="0"/>
                                          </p:stCondLst>
                                        </p:cTn>
                                        <p:tgtEl>
                                          <p:spTgt spid="32">
                                            <p:txEl>
                                              <p:pRg st="0" end="0"/>
                                            </p:txEl>
                                          </p:spTgt>
                                        </p:tgtEl>
                                        <p:attrNameLst>
                                          <p:attrName>style.visibility</p:attrName>
                                        </p:attrNameLst>
                                      </p:cBhvr>
                                      <p:to>
                                        <p:strVal val="visible"/>
                                      </p:to>
                                    </p:set>
                                    <p:anim calcmode="lin" valueType="num">
                                      <p:cBhvr additive="base">
                                        <p:cTn id="2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53" presetClass="entr" presetSubtype="0" fill="hold" grpId="0" nodeType="afterEffect">
                                  <p:stCondLst>
                                    <p:cond delay="0"/>
                                  </p:stCondLst>
                                  <p:childTnLst>
                                    <p:set>
                                      <p:cBhvr>
                                        <p:cTn id="29" dur="1" fill="hold">
                                          <p:stCondLst>
                                            <p:cond delay="0"/>
                                          </p:stCondLst>
                                        </p:cTn>
                                        <p:tgtEl>
                                          <p:spTgt spid="34"/>
                                        </p:tgtEl>
                                        <p:attrNameLst>
                                          <p:attrName>style.visibility</p:attrName>
                                        </p:attrNameLst>
                                      </p:cBhvr>
                                      <p:to>
                                        <p:strVal val="visible"/>
                                      </p:to>
                                    </p:set>
                                    <p:anim calcmode="lin" valueType="num">
                                      <p:cBhvr>
                                        <p:cTn id="30" dur="500" fill="hold"/>
                                        <p:tgtEl>
                                          <p:spTgt spid="34"/>
                                        </p:tgtEl>
                                        <p:attrNameLst>
                                          <p:attrName>ppt_w</p:attrName>
                                        </p:attrNameLst>
                                      </p:cBhvr>
                                      <p:tavLst>
                                        <p:tav tm="0">
                                          <p:val>
                                            <p:fltVal val="0"/>
                                          </p:val>
                                        </p:tav>
                                        <p:tav tm="100000">
                                          <p:val>
                                            <p:strVal val="#ppt_w"/>
                                          </p:val>
                                        </p:tav>
                                      </p:tavLst>
                                    </p:anim>
                                    <p:anim calcmode="lin" valueType="num">
                                      <p:cBhvr>
                                        <p:cTn id="31" dur="500" fill="hold"/>
                                        <p:tgtEl>
                                          <p:spTgt spid="34"/>
                                        </p:tgtEl>
                                        <p:attrNameLst>
                                          <p:attrName>ppt_h</p:attrName>
                                        </p:attrNameLst>
                                      </p:cBhvr>
                                      <p:tavLst>
                                        <p:tav tm="0">
                                          <p:val>
                                            <p:fltVal val="0"/>
                                          </p:val>
                                        </p:tav>
                                        <p:tav tm="100000">
                                          <p:val>
                                            <p:strVal val="#ppt_h"/>
                                          </p:val>
                                        </p:tav>
                                      </p:tavLst>
                                    </p:anim>
                                    <p:animEffect transition="in" filter="fade">
                                      <p:cBhvr>
                                        <p:cTn id="32" dur="500"/>
                                        <p:tgtEl>
                                          <p:spTgt spid="34"/>
                                        </p:tgtEl>
                                      </p:cBhvr>
                                    </p:animEffect>
                                  </p:childTnLst>
                                </p:cTn>
                              </p:par>
                            </p:childTnLst>
                          </p:cTn>
                        </p:par>
                        <p:par>
                          <p:cTn id="33" fill="hold">
                            <p:stCondLst>
                              <p:cond delay="3000"/>
                            </p:stCondLst>
                            <p:childTnLst>
                              <p:par>
                                <p:cTn id="34" presetID="22" presetClass="entr" presetSubtype="4" fill="hold" grpId="0" nodeType="afterEffect" nodePh="1">
                                  <p:stCondLst>
                                    <p:cond delay="0"/>
                                  </p:stCondLst>
                                  <p:endCondLst>
                                    <p:cond evt="begin" delay="0">
                                      <p:tn val="34"/>
                                    </p:cond>
                                  </p:endCondLst>
                                  <p:childTnLst>
                                    <p:set>
                                      <p:cBhvr>
                                        <p:cTn id="35" dur="1" fill="hold">
                                          <p:stCondLst>
                                            <p:cond delay="0"/>
                                          </p:stCondLst>
                                        </p:cTn>
                                        <p:tgtEl>
                                          <p:spTgt spid="33">
                                            <p:txEl>
                                              <p:pRg st="0" end="0"/>
                                            </p:txEl>
                                          </p:spTgt>
                                        </p:tgtEl>
                                        <p:attrNameLst>
                                          <p:attrName>style.visibility</p:attrName>
                                        </p:attrNameLst>
                                      </p:cBhvr>
                                      <p:to>
                                        <p:strVal val="visible"/>
                                      </p:to>
                                    </p:set>
                                    <p:animEffect transition="in" filter="wipe(down)">
                                      <p:cBhvr>
                                        <p:cTn id="36" dur="500"/>
                                        <p:tgtEl>
                                          <p:spTgt spid="33">
                                            <p:txEl>
                                              <p:pRg st="0" end="0"/>
                                            </p:txEl>
                                          </p:spTgt>
                                        </p:tgtEl>
                                      </p:cBhvr>
                                    </p:animEffect>
                                  </p:childTnLst>
                                </p:cTn>
                              </p:par>
                            </p:childTnLst>
                          </p:cTn>
                        </p:par>
                        <p:par>
                          <p:cTn id="37" fill="hold">
                            <p:stCondLst>
                              <p:cond delay="3500"/>
                            </p:stCondLst>
                            <p:childTnLst>
                              <p:par>
                                <p:cTn id="38" presetID="2" presetClass="entr" presetSubtype="4" accel="50000" decel="50000" fill="hold" grpId="0" nodeType="afterEffect" nodePh="1">
                                  <p:stCondLst>
                                    <p:cond delay="0"/>
                                  </p:stCondLst>
                                  <p:endCondLst>
                                    <p:cond evt="begin" delay="0">
                                      <p:tn val="38"/>
                                    </p:cond>
                                  </p:endCondLst>
                                  <p:childTnLst>
                                    <p:set>
                                      <p:cBhvr>
                                        <p:cTn id="39" dur="1" fill="hold">
                                          <p:stCondLst>
                                            <p:cond delay="0"/>
                                          </p:stCondLst>
                                        </p:cTn>
                                        <p:tgtEl>
                                          <p:spTgt spid="35">
                                            <p:txEl>
                                              <p:pRg st="0" end="0"/>
                                            </p:txEl>
                                          </p:spTgt>
                                        </p:tgtEl>
                                        <p:attrNameLst>
                                          <p:attrName>style.visibility</p:attrName>
                                        </p:attrNameLst>
                                      </p:cBhvr>
                                      <p:to>
                                        <p:strVal val="visible"/>
                                      </p:to>
                                    </p:set>
                                    <p:anim calcmode="lin" valueType="num">
                                      <p:cBhvr additive="base">
                                        <p:cTn id="40"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42" fill="hold">
                            <p:stCondLst>
                              <p:cond delay="4000"/>
                            </p:stCondLst>
                            <p:childTnLst>
                              <p:par>
                                <p:cTn id="43" presetID="53" presetClass="entr" presetSubtype="0" fill="hold" grpId="0" nodeType="afterEffect">
                                  <p:stCondLst>
                                    <p:cond delay="0"/>
                                  </p:stCondLst>
                                  <p:childTnLst>
                                    <p:set>
                                      <p:cBhvr>
                                        <p:cTn id="44" dur="1" fill="hold">
                                          <p:stCondLst>
                                            <p:cond delay="0"/>
                                          </p:stCondLst>
                                        </p:cTn>
                                        <p:tgtEl>
                                          <p:spTgt spid="37"/>
                                        </p:tgtEl>
                                        <p:attrNameLst>
                                          <p:attrName>style.visibility</p:attrName>
                                        </p:attrNameLst>
                                      </p:cBhvr>
                                      <p:to>
                                        <p:strVal val="visible"/>
                                      </p:to>
                                    </p:set>
                                    <p:anim calcmode="lin" valueType="num">
                                      <p:cBhvr>
                                        <p:cTn id="45" dur="500" fill="hold"/>
                                        <p:tgtEl>
                                          <p:spTgt spid="37"/>
                                        </p:tgtEl>
                                        <p:attrNameLst>
                                          <p:attrName>ppt_w</p:attrName>
                                        </p:attrNameLst>
                                      </p:cBhvr>
                                      <p:tavLst>
                                        <p:tav tm="0">
                                          <p:val>
                                            <p:fltVal val="0"/>
                                          </p:val>
                                        </p:tav>
                                        <p:tav tm="100000">
                                          <p:val>
                                            <p:strVal val="#ppt_w"/>
                                          </p:val>
                                        </p:tav>
                                      </p:tavLst>
                                    </p:anim>
                                    <p:anim calcmode="lin" valueType="num">
                                      <p:cBhvr>
                                        <p:cTn id="46" dur="500" fill="hold"/>
                                        <p:tgtEl>
                                          <p:spTgt spid="37"/>
                                        </p:tgtEl>
                                        <p:attrNameLst>
                                          <p:attrName>ppt_h</p:attrName>
                                        </p:attrNameLst>
                                      </p:cBhvr>
                                      <p:tavLst>
                                        <p:tav tm="0">
                                          <p:val>
                                            <p:fltVal val="0"/>
                                          </p:val>
                                        </p:tav>
                                        <p:tav tm="100000">
                                          <p:val>
                                            <p:strVal val="#ppt_h"/>
                                          </p:val>
                                        </p:tav>
                                      </p:tavLst>
                                    </p:anim>
                                    <p:animEffect transition="in" filter="fade">
                                      <p:cBhvr>
                                        <p:cTn id="47" dur="500"/>
                                        <p:tgtEl>
                                          <p:spTgt spid="37"/>
                                        </p:tgtEl>
                                      </p:cBhvr>
                                    </p:animEffect>
                                  </p:childTnLst>
                                </p:cTn>
                              </p:par>
                            </p:childTnLst>
                          </p:cTn>
                        </p:par>
                        <p:par>
                          <p:cTn id="48" fill="hold">
                            <p:stCondLst>
                              <p:cond delay="4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36">
                                            <p:txEl>
                                              <p:pRg st="0" end="0"/>
                                            </p:txEl>
                                          </p:spTgt>
                                        </p:tgtEl>
                                        <p:attrNameLst>
                                          <p:attrName>style.visibility</p:attrName>
                                        </p:attrNameLst>
                                      </p:cBhvr>
                                      <p:to>
                                        <p:strVal val="visible"/>
                                      </p:to>
                                    </p:set>
                                    <p:animEffect transition="in" filter="wipe(down)">
                                      <p:cBhvr>
                                        <p:cTn id="51" dur="500"/>
                                        <p:tgtEl>
                                          <p:spTgt spid="36">
                                            <p:txEl>
                                              <p:pRg st="0" end="0"/>
                                            </p:txEl>
                                          </p:spTgt>
                                        </p:tgtEl>
                                      </p:cBhvr>
                                    </p:animEffect>
                                  </p:childTnLst>
                                </p:cTn>
                              </p:par>
                            </p:childTnLst>
                          </p:cTn>
                        </p:par>
                        <p:par>
                          <p:cTn id="52" fill="hold">
                            <p:stCondLst>
                              <p:cond delay="5000"/>
                            </p:stCondLst>
                            <p:childTnLst>
                              <p:par>
                                <p:cTn id="53" presetID="2" presetClass="entr" presetSubtype="4" accel="50000" decel="50000" fill="hold" grpId="0" nodeType="afterEffect" nodePh="1">
                                  <p:stCondLst>
                                    <p:cond delay="0"/>
                                  </p:stCondLst>
                                  <p:endCondLst>
                                    <p:cond evt="begin" delay="0">
                                      <p:tn val="53"/>
                                    </p:cond>
                                  </p:endCondLst>
                                  <p:childTnLst>
                                    <p:set>
                                      <p:cBhvr>
                                        <p:cTn id="54" dur="1" fill="hold">
                                          <p:stCondLst>
                                            <p:cond delay="0"/>
                                          </p:stCondLst>
                                        </p:cTn>
                                        <p:tgtEl>
                                          <p:spTgt spid="38">
                                            <p:txEl>
                                              <p:pRg st="0" end="0"/>
                                            </p:txEl>
                                          </p:spTgt>
                                        </p:tgtEl>
                                        <p:attrNameLst>
                                          <p:attrName>style.visibility</p:attrName>
                                        </p:attrNameLst>
                                      </p:cBhvr>
                                      <p:to>
                                        <p:strVal val="visible"/>
                                      </p:to>
                                    </p:set>
                                    <p:anim calcmode="lin" valueType="num">
                                      <p:cBhvr additive="base">
                                        <p:cTn id="55"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par>
                          <p:cTn id="57" fill="hold">
                            <p:stCondLst>
                              <p:cond delay="5500"/>
                            </p:stCondLst>
                            <p:childTnLst>
                              <p:par>
                                <p:cTn id="58" presetID="53" presetClass="entr" presetSubtype="0" fill="hold" grpId="0" nodeType="afterEffect">
                                  <p:stCondLst>
                                    <p:cond delay="0"/>
                                  </p:stCondLst>
                                  <p:childTnLst>
                                    <p:set>
                                      <p:cBhvr>
                                        <p:cTn id="59" dur="1" fill="hold">
                                          <p:stCondLst>
                                            <p:cond delay="0"/>
                                          </p:stCondLst>
                                        </p:cTn>
                                        <p:tgtEl>
                                          <p:spTgt spid="40"/>
                                        </p:tgtEl>
                                        <p:attrNameLst>
                                          <p:attrName>style.visibility</p:attrName>
                                        </p:attrNameLst>
                                      </p:cBhvr>
                                      <p:to>
                                        <p:strVal val="visible"/>
                                      </p:to>
                                    </p:set>
                                    <p:anim calcmode="lin" valueType="num">
                                      <p:cBhvr>
                                        <p:cTn id="60" dur="500" fill="hold"/>
                                        <p:tgtEl>
                                          <p:spTgt spid="40"/>
                                        </p:tgtEl>
                                        <p:attrNameLst>
                                          <p:attrName>ppt_w</p:attrName>
                                        </p:attrNameLst>
                                      </p:cBhvr>
                                      <p:tavLst>
                                        <p:tav tm="0">
                                          <p:val>
                                            <p:fltVal val="0"/>
                                          </p:val>
                                        </p:tav>
                                        <p:tav tm="100000">
                                          <p:val>
                                            <p:strVal val="#ppt_w"/>
                                          </p:val>
                                        </p:tav>
                                      </p:tavLst>
                                    </p:anim>
                                    <p:anim calcmode="lin" valueType="num">
                                      <p:cBhvr>
                                        <p:cTn id="61" dur="500" fill="hold"/>
                                        <p:tgtEl>
                                          <p:spTgt spid="40"/>
                                        </p:tgtEl>
                                        <p:attrNameLst>
                                          <p:attrName>ppt_h</p:attrName>
                                        </p:attrNameLst>
                                      </p:cBhvr>
                                      <p:tavLst>
                                        <p:tav tm="0">
                                          <p:val>
                                            <p:fltVal val="0"/>
                                          </p:val>
                                        </p:tav>
                                        <p:tav tm="100000">
                                          <p:val>
                                            <p:strVal val="#ppt_h"/>
                                          </p:val>
                                        </p:tav>
                                      </p:tavLst>
                                    </p:anim>
                                    <p:animEffect transition="in" filter="fade">
                                      <p:cBhvr>
                                        <p:cTn id="62" dur="500"/>
                                        <p:tgtEl>
                                          <p:spTgt spid="40"/>
                                        </p:tgtEl>
                                      </p:cBhvr>
                                    </p:animEffect>
                                  </p:childTnLst>
                                </p:cTn>
                              </p:par>
                            </p:childTnLst>
                          </p:cTn>
                        </p:par>
                        <p:par>
                          <p:cTn id="63" fill="hold">
                            <p:stCondLst>
                              <p:cond delay="60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39">
                                            <p:txEl>
                                              <p:pRg st="0" end="0"/>
                                            </p:txEl>
                                          </p:spTgt>
                                        </p:tgtEl>
                                        <p:attrNameLst>
                                          <p:attrName>style.visibility</p:attrName>
                                        </p:attrNameLst>
                                      </p:cBhvr>
                                      <p:to>
                                        <p:strVal val="visible"/>
                                      </p:to>
                                    </p:set>
                                    <p:animEffect transition="in" filter="wipe(down)">
                                      <p:cBhvr>
                                        <p:cTn id="66" dur="500"/>
                                        <p:tgtEl>
                                          <p:spTgt spid="39">
                                            <p:txEl>
                                              <p:pRg st="0" end="0"/>
                                            </p:txEl>
                                          </p:spTgt>
                                        </p:tgtEl>
                                      </p:cBhvr>
                                    </p:animEffect>
                                  </p:childTnLst>
                                </p:cTn>
                              </p:par>
                            </p:childTnLst>
                          </p:cTn>
                        </p:par>
                        <p:par>
                          <p:cTn id="67" fill="hold">
                            <p:stCondLst>
                              <p:cond delay="6500"/>
                            </p:stCondLst>
                            <p:childTnLst>
                              <p:par>
                                <p:cTn id="68" presetID="2" presetClass="entr" presetSubtype="4" accel="50000" decel="50000" fill="hold" grpId="0" nodeType="afterEffect" nodePh="1">
                                  <p:stCondLst>
                                    <p:cond delay="0"/>
                                  </p:stCondLst>
                                  <p:endCondLst>
                                    <p:cond evt="begin" delay="0">
                                      <p:tn val="68"/>
                                    </p:cond>
                                  </p:endCondLst>
                                  <p:childTnLst>
                                    <p:set>
                                      <p:cBhvr>
                                        <p:cTn id="69" dur="1" fill="hold">
                                          <p:stCondLst>
                                            <p:cond delay="0"/>
                                          </p:stCondLst>
                                        </p:cTn>
                                        <p:tgtEl>
                                          <p:spTgt spid="41">
                                            <p:txEl>
                                              <p:pRg st="0" end="0"/>
                                            </p:txEl>
                                          </p:spTgt>
                                        </p:tgtEl>
                                        <p:attrNameLst>
                                          <p:attrName>style.visibility</p:attrName>
                                        </p:attrNameLst>
                                      </p:cBhvr>
                                      <p:to>
                                        <p:strVal val="visible"/>
                                      </p:to>
                                    </p:set>
                                    <p:anim calcmode="lin" valueType="num">
                                      <p:cBhvr additive="base">
                                        <p:cTn id="70"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4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0"/>
                        </p:tgtEl>
                        <p:attrNameLst>
                          <p:attrName>style.visibility</p:attrName>
                        </p:attrNameLst>
                      </p:cBhvr>
                      <p:to>
                        <p:strVal val="visible"/>
                      </p:to>
                    </p:set>
                    <p:animEffect transition="in" filter="wipe(down)">
                      <p:cBhvr>
                        <p:cTn dur="500"/>
                        <p:tgtEl>
                          <p:spTgt spid="30"/>
                        </p:tgtEl>
                      </p:cBhvr>
                    </p:animEffect>
                  </p:childTnLst>
                </p:cTn>
              </p:par>
            </p:tnLst>
          </p:tmpl>
        </p:tmplLst>
      </p:bldP>
      <p:bldP spid="31" grpId="0" animBg="1"/>
      <p:bldP spid="3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3"/>
                        </p:tgtEl>
                        <p:attrNameLst>
                          <p:attrName>style.visibility</p:attrName>
                        </p:attrNameLst>
                      </p:cBhvr>
                      <p:to>
                        <p:strVal val="visible"/>
                      </p:to>
                    </p:set>
                    <p:animEffect transition="in" filter="wipe(down)">
                      <p:cBhvr>
                        <p:cTn dur="500"/>
                        <p:tgtEl>
                          <p:spTgt spid="33"/>
                        </p:tgtEl>
                      </p:cBhvr>
                    </p:animEffect>
                  </p:childTnLst>
                </p:cTn>
              </p:par>
            </p:tnLst>
          </p:tmpl>
        </p:tmplLst>
      </p:bldP>
      <p:bldP spid="34" grpId="0" animBg="1"/>
      <p:bldP spid="35"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6"/>
                        </p:tgtEl>
                        <p:attrNameLst>
                          <p:attrName>style.visibility</p:attrName>
                        </p:attrNameLst>
                      </p:cBhvr>
                      <p:to>
                        <p:strVal val="visible"/>
                      </p:to>
                    </p:set>
                    <p:animEffect transition="in" filter="wipe(down)">
                      <p:cBhvr>
                        <p:cTn dur="500"/>
                        <p:tgtEl>
                          <p:spTgt spid="36"/>
                        </p:tgtEl>
                      </p:cBhvr>
                    </p:animEffect>
                  </p:childTnLst>
                </p:cTn>
              </p:par>
            </p:tnLst>
          </p:tmpl>
        </p:tmplLst>
      </p:bldP>
      <p:bldP spid="37" grpId="0" animBg="1"/>
      <p:bldP spid="38"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9"/>
                        </p:tgtEl>
                        <p:attrNameLst>
                          <p:attrName>style.visibility</p:attrName>
                        </p:attrNameLst>
                      </p:cBhvr>
                      <p:to>
                        <p:strVal val="visible"/>
                      </p:to>
                    </p:set>
                    <p:animEffect transition="in" filter="wipe(down)">
                      <p:cBhvr>
                        <p:cTn dur="500"/>
                        <p:tgtEl>
                          <p:spTgt spid="39"/>
                        </p:tgtEl>
                      </p:cBhvr>
                    </p:animEffect>
                  </p:childTnLst>
                </p:cTn>
              </p:par>
            </p:tnLst>
          </p:tmpl>
        </p:tmplLst>
      </p:bldP>
      <p:bldP spid="40" grpId="0" animBg="1"/>
      <p:bldP spid="41"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ppt_x"/>
                          </p:val>
                        </p:tav>
                        <p:tav tm="100000">
                          <p:val>
                            <p:strVal val="#ppt_x"/>
                          </p:val>
                        </p:tav>
                      </p:tavLst>
                    </p:anim>
                    <p:anim calcmode="lin" valueType="num">
                      <p:cBhvr additive="base">
                        <p:cTn dur="500" fill="hold"/>
                        <p:tgtEl>
                          <p:spTgt spid="41"/>
                        </p:tgtEl>
                        <p:attrNameLst>
                          <p:attrName>ppt_y</p:attrName>
                        </p:attrNameLst>
                      </p:cBhvr>
                      <p:tavLst>
                        <p:tav tm="0">
                          <p:val>
                            <p:strVal val="1+#ppt_h/2"/>
                          </p:val>
                        </p:tav>
                        <p:tav tm="100000">
                          <p:val>
                            <p:strVal val="#ppt_y"/>
                          </p:val>
                        </p:tav>
                      </p:tavLst>
                    </p:anim>
                  </p:childTnLst>
                </p:cTn>
              </p:par>
            </p:tnLst>
          </p:tmpl>
        </p:tmplLst>
      </p:bldP>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am02">
    <p:spTree>
      <p:nvGrpSpPr>
        <p:cNvPr id="1" name=""/>
        <p:cNvGrpSpPr/>
        <p:nvPr/>
      </p:nvGrpSpPr>
      <p:grpSpPr>
        <a:xfrm>
          <a:off x="0" y="0"/>
          <a:ext cx="0" cy="0"/>
          <a:chOff x="0" y="0"/>
          <a:chExt cx="0" cy="0"/>
        </a:xfrm>
      </p:grpSpPr>
      <p:cxnSp>
        <p:nvCxnSpPr>
          <p:cNvPr id="3" name="Straight Line buttom"/>
          <p:cNvCxnSpPr/>
          <p:nvPr userDrawn="1"/>
        </p:nvCxnSpPr>
        <p:spPr>
          <a:xfrm>
            <a:off x="914400" y="3775204"/>
            <a:ext cx="10363200" cy="0"/>
          </a:xfrm>
          <a:prstGeom prst="line">
            <a:avLst/>
          </a:prstGeom>
          <a:ln w="19050">
            <a:solidFill>
              <a:schemeClr val="tx1">
                <a:lumMod val="50000"/>
                <a:lumOff val="5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8" name="Oval 7"/>
          <p:cNvSpPr/>
          <p:nvPr userDrawn="1"/>
        </p:nvSpPr>
        <p:spPr>
          <a:xfrm>
            <a:off x="1952359" y="3655460"/>
            <a:ext cx="239488" cy="239488"/>
          </a:xfrm>
          <a:prstGeom prst="ellipse">
            <a:avLst/>
          </a:prstGeom>
          <a:solidFill>
            <a:schemeClr val="accent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a:solidFill>
                <a:schemeClr val="accent1">
                  <a:lumMod val="75000"/>
                </a:schemeClr>
              </a:solidFill>
              <a:latin typeface="FontAwesome" pitchFamily="2" charset="0"/>
            </a:endParaRPr>
          </a:p>
        </p:txBody>
      </p:sp>
      <p:sp>
        <p:nvSpPr>
          <p:cNvPr id="9" name="Oval 8"/>
          <p:cNvSpPr/>
          <p:nvPr userDrawn="1"/>
        </p:nvSpPr>
        <p:spPr>
          <a:xfrm>
            <a:off x="4613616" y="3653343"/>
            <a:ext cx="239488" cy="239488"/>
          </a:xfrm>
          <a:prstGeom prst="ellipse">
            <a:avLst/>
          </a:prstGeom>
          <a:solidFill>
            <a:schemeClr val="accent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a:solidFill>
                <a:schemeClr val="accent2">
                  <a:lumMod val="50000"/>
                </a:schemeClr>
              </a:solidFill>
              <a:latin typeface="FontAwesome" pitchFamily="2" charset="0"/>
            </a:endParaRPr>
          </a:p>
        </p:txBody>
      </p:sp>
      <p:sp>
        <p:nvSpPr>
          <p:cNvPr id="10" name="Oval 9"/>
          <p:cNvSpPr/>
          <p:nvPr userDrawn="1"/>
        </p:nvSpPr>
        <p:spPr>
          <a:xfrm>
            <a:off x="7274873" y="3655460"/>
            <a:ext cx="239488" cy="239488"/>
          </a:xfrm>
          <a:prstGeom prst="ellipse">
            <a:avLst/>
          </a:prstGeom>
          <a:solidFill>
            <a:schemeClr val="accent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a:solidFill>
                <a:schemeClr val="accent3">
                  <a:lumMod val="75000"/>
                </a:schemeClr>
              </a:solidFill>
              <a:latin typeface="FontAwesome" pitchFamily="2" charset="0"/>
            </a:endParaRPr>
          </a:p>
        </p:txBody>
      </p:sp>
      <p:sp>
        <p:nvSpPr>
          <p:cNvPr id="11" name="Oval 10"/>
          <p:cNvSpPr/>
          <p:nvPr userDrawn="1"/>
        </p:nvSpPr>
        <p:spPr>
          <a:xfrm>
            <a:off x="9936129" y="3655460"/>
            <a:ext cx="239488" cy="239488"/>
          </a:xfrm>
          <a:prstGeom prst="ellipse">
            <a:avLst/>
          </a:prstGeom>
          <a:solidFill>
            <a:schemeClr val="accent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60960" tIns="0" rIns="0" rtlCol="0" anchor="ctr"/>
          <a:lstStyle/>
          <a:p>
            <a:pPr algn="ctr"/>
            <a:endParaRPr lang="en-US" sz="3200">
              <a:solidFill>
                <a:schemeClr val="accent4">
                  <a:lumMod val="75000"/>
                </a:schemeClr>
              </a:solidFill>
              <a:latin typeface="FontAwesome" pitchFamily="2" charset="0"/>
            </a:endParaRPr>
          </a:p>
        </p:txBody>
      </p:sp>
      <p:sp>
        <p:nvSpPr>
          <p:cNvPr id="19" name="Up Arrow Callout 18"/>
          <p:cNvSpPr/>
          <p:nvPr/>
        </p:nvSpPr>
        <p:spPr>
          <a:xfrm flipV="1">
            <a:off x="3560625" y="1791395"/>
            <a:ext cx="2358195" cy="1811799"/>
          </a:xfrm>
          <a:prstGeom prst="upArrowCallout">
            <a:avLst>
              <a:gd name="adj1" fmla="val 30842"/>
              <a:gd name="adj2" fmla="val 15421"/>
              <a:gd name="adj3" fmla="val 12155"/>
              <a:gd name="adj4" fmla="val 89716"/>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Picture Placeholder 7"/>
          <p:cNvSpPr>
            <a:spLocks noGrp="1"/>
          </p:cNvSpPr>
          <p:nvPr userDrawn="1">
            <p:ph type="pic" sz="quarter" idx="10" hasCustomPrompt="1"/>
          </p:nvPr>
        </p:nvSpPr>
        <p:spPr>
          <a:xfrm>
            <a:off x="1272821" y="1963502"/>
            <a:ext cx="1570496" cy="1570028"/>
          </a:xfrm>
          <a:prstGeom prst="ellipse">
            <a:avLst/>
          </a:prstGeom>
          <a:ln w="28575">
            <a:solidFill>
              <a:schemeClr val="accent1"/>
            </a:solidFill>
          </a:ln>
        </p:spPr>
        <p:txBody>
          <a:bodyPr bIns="91440" anchor="b"/>
          <a:lstStyle>
            <a:lvl1pPr algn="ctr">
              <a:buNone/>
              <a:defRPr sz="1067">
                <a:solidFill>
                  <a:schemeClr val="tx1">
                    <a:lumMod val="50000"/>
                    <a:lumOff val="50000"/>
                  </a:schemeClr>
                </a:solidFill>
              </a:defRPr>
            </a:lvl1pPr>
          </a:lstStyle>
          <a:p>
            <a:r>
              <a:rPr lang="en-US"/>
              <a:t>Image Holder</a:t>
            </a:r>
          </a:p>
        </p:txBody>
      </p:sp>
      <p:sp>
        <p:nvSpPr>
          <p:cNvPr id="29" name="Text Placeholder 3"/>
          <p:cNvSpPr>
            <a:spLocks noGrp="1"/>
          </p:cNvSpPr>
          <p:nvPr>
            <p:ph type="body" sz="half" idx="16"/>
          </p:nvPr>
        </p:nvSpPr>
        <p:spPr>
          <a:xfrm>
            <a:off x="3792045" y="1901614"/>
            <a:ext cx="1895355" cy="508973"/>
          </a:xfrm>
          <a:prstGeom prst="rect">
            <a:avLst/>
          </a:prstGeom>
        </p:spPr>
        <p:txBody>
          <a:bodyPr wrap="square" lIns="0" tIns="0" rIns="0" bIns="0" anchor="t">
            <a:noAutofit/>
          </a:bodyPr>
          <a:lstStyle>
            <a:lvl1pPr marL="0" indent="0" algn="ctr">
              <a:buNone/>
              <a:defRPr sz="1467" b="1" baseline="0">
                <a:solidFill>
                  <a:schemeClr val="accent2"/>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30" name="Text Placeholder 3"/>
          <p:cNvSpPr>
            <a:spLocks noGrp="1"/>
          </p:cNvSpPr>
          <p:nvPr>
            <p:ph type="body" sz="half" idx="15"/>
          </p:nvPr>
        </p:nvSpPr>
        <p:spPr>
          <a:xfrm>
            <a:off x="3604282" y="2375567"/>
            <a:ext cx="2270884" cy="860328"/>
          </a:xfrm>
          <a:prstGeom prst="rect">
            <a:avLst/>
          </a:prstGeom>
        </p:spPr>
        <p:txBody>
          <a:bodyPr wrap="squar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31" name="Up Arrow Callout 30"/>
          <p:cNvSpPr/>
          <p:nvPr userDrawn="1"/>
        </p:nvSpPr>
        <p:spPr>
          <a:xfrm flipV="1">
            <a:off x="8842405" y="1791395"/>
            <a:ext cx="2358195" cy="1811799"/>
          </a:xfrm>
          <a:prstGeom prst="upArrowCallout">
            <a:avLst>
              <a:gd name="adj1" fmla="val 30842"/>
              <a:gd name="adj2" fmla="val 15421"/>
              <a:gd name="adj3" fmla="val 12155"/>
              <a:gd name="adj4" fmla="val 89716"/>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Text Placeholder 3"/>
          <p:cNvSpPr>
            <a:spLocks noGrp="1"/>
          </p:cNvSpPr>
          <p:nvPr>
            <p:ph type="body" sz="half" idx="17"/>
          </p:nvPr>
        </p:nvSpPr>
        <p:spPr>
          <a:xfrm>
            <a:off x="9073825" y="1901614"/>
            <a:ext cx="1895355" cy="508973"/>
          </a:xfrm>
          <a:prstGeom prst="rect">
            <a:avLst/>
          </a:prstGeom>
        </p:spPr>
        <p:txBody>
          <a:bodyPr wrap="square" lIns="0" tIns="0" rIns="0" bIns="0" anchor="t">
            <a:noAutofit/>
          </a:bodyPr>
          <a:lstStyle>
            <a:lvl1pPr marL="0" indent="0" algn="ctr">
              <a:buNone/>
              <a:defRPr sz="1467" b="1" baseline="0">
                <a:solidFill>
                  <a:schemeClr val="accent4"/>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33" name="Text Placeholder 3"/>
          <p:cNvSpPr>
            <a:spLocks noGrp="1"/>
          </p:cNvSpPr>
          <p:nvPr>
            <p:ph type="body" sz="half" idx="18"/>
          </p:nvPr>
        </p:nvSpPr>
        <p:spPr>
          <a:xfrm>
            <a:off x="8886062" y="2372087"/>
            <a:ext cx="2270884" cy="860328"/>
          </a:xfrm>
          <a:prstGeom prst="rect">
            <a:avLst/>
          </a:prstGeom>
        </p:spPr>
        <p:txBody>
          <a:bodyPr wrap="squar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34" name="Up Arrow Callout 33"/>
          <p:cNvSpPr/>
          <p:nvPr userDrawn="1"/>
        </p:nvSpPr>
        <p:spPr>
          <a:xfrm>
            <a:off x="888733" y="3997078"/>
            <a:ext cx="2358195" cy="1811799"/>
          </a:xfrm>
          <a:prstGeom prst="upArrowCallout">
            <a:avLst>
              <a:gd name="adj1" fmla="val 30842"/>
              <a:gd name="adj2" fmla="val 15421"/>
              <a:gd name="adj3" fmla="val 12155"/>
              <a:gd name="adj4" fmla="val 89716"/>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2400"/>
          </a:p>
        </p:txBody>
      </p:sp>
      <p:sp>
        <p:nvSpPr>
          <p:cNvPr id="35" name="Text Placeholder 3"/>
          <p:cNvSpPr>
            <a:spLocks noGrp="1"/>
          </p:cNvSpPr>
          <p:nvPr>
            <p:ph type="body" sz="half" idx="19"/>
          </p:nvPr>
        </p:nvSpPr>
        <p:spPr>
          <a:xfrm>
            <a:off x="1120153" y="4345166"/>
            <a:ext cx="1895355" cy="508973"/>
          </a:xfrm>
          <a:prstGeom prst="rect">
            <a:avLst/>
          </a:prstGeom>
        </p:spPr>
        <p:txBody>
          <a:bodyPr wrap="square" lIns="0" tIns="0" rIns="0" bIns="0" anchor="t">
            <a:noAutofit/>
          </a:bodyPr>
          <a:lstStyle>
            <a:lvl1pPr marL="0" indent="0" algn="ctr" rtl="1">
              <a:buNone/>
              <a:defRPr sz="1467" b="1" baseline="0">
                <a:solidFill>
                  <a:schemeClr val="accent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36" name="Text Placeholder 3"/>
          <p:cNvSpPr>
            <a:spLocks noGrp="1"/>
          </p:cNvSpPr>
          <p:nvPr>
            <p:ph type="body" sz="half" idx="20"/>
          </p:nvPr>
        </p:nvSpPr>
        <p:spPr>
          <a:xfrm>
            <a:off x="932390" y="4841305"/>
            <a:ext cx="2270884" cy="860328"/>
          </a:xfrm>
          <a:prstGeom prst="rect">
            <a:avLst/>
          </a:prstGeom>
        </p:spPr>
        <p:txBody>
          <a:bodyPr wrap="square" lIns="0" tIns="0" rIns="0" bIns="0" anchor="t">
            <a:noAutofit/>
          </a:bodyPr>
          <a:lstStyle>
            <a:lvl1pPr marL="0" indent="0" algn="ctr" rtl="1">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37" name="Up Arrow Callout 36"/>
          <p:cNvSpPr/>
          <p:nvPr userDrawn="1"/>
        </p:nvSpPr>
        <p:spPr>
          <a:xfrm>
            <a:off x="6224109" y="3997078"/>
            <a:ext cx="2358195" cy="1811799"/>
          </a:xfrm>
          <a:prstGeom prst="upArrowCallout">
            <a:avLst>
              <a:gd name="adj1" fmla="val 30842"/>
              <a:gd name="adj2" fmla="val 15421"/>
              <a:gd name="adj3" fmla="val 12155"/>
              <a:gd name="adj4" fmla="val 89716"/>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2400"/>
          </a:p>
        </p:txBody>
      </p:sp>
      <p:sp>
        <p:nvSpPr>
          <p:cNvPr id="38" name="Text Placeholder 3"/>
          <p:cNvSpPr>
            <a:spLocks noGrp="1"/>
          </p:cNvSpPr>
          <p:nvPr>
            <p:ph type="body" sz="half" idx="21"/>
          </p:nvPr>
        </p:nvSpPr>
        <p:spPr>
          <a:xfrm>
            <a:off x="6455529" y="4332332"/>
            <a:ext cx="1895355" cy="508973"/>
          </a:xfrm>
          <a:prstGeom prst="rect">
            <a:avLst/>
          </a:prstGeom>
        </p:spPr>
        <p:txBody>
          <a:bodyPr wrap="square" lIns="0" tIns="0" rIns="0" bIns="0" anchor="t">
            <a:noAutofit/>
          </a:bodyPr>
          <a:lstStyle>
            <a:lvl1pPr marL="0" indent="0" algn="ctr" rtl="1">
              <a:buNone/>
              <a:defRPr sz="1467" b="1" baseline="0">
                <a:solidFill>
                  <a:schemeClr val="accent3"/>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39" name="Text Placeholder 3"/>
          <p:cNvSpPr>
            <a:spLocks noGrp="1"/>
          </p:cNvSpPr>
          <p:nvPr>
            <p:ph type="body" sz="half" idx="22"/>
          </p:nvPr>
        </p:nvSpPr>
        <p:spPr>
          <a:xfrm>
            <a:off x="6267766" y="4815639"/>
            <a:ext cx="2270884" cy="860328"/>
          </a:xfrm>
          <a:prstGeom prst="rect">
            <a:avLst/>
          </a:prstGeom>
        </p:spPr>
        <p:txBody>
          <a:bodyPr wrap="square" lIns="0" tIns="0" rIns="0" bIns="0" anchor="t">
            <a:noAutofit/>
          </a:bodyPr>
          <a:lstStyle>
            <a:lvl1pPr marL="0" indent="0" algn="ctr" rtl="1">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41" name="Picture Placeholder 7"/>
          <p:cNvSpPr>
            <a:spLocks noGrp="1"/>
          </p:cNvSpPr>
          <p:nvPr>
            <p:ph type="pic" sz="quarter" idx="23" hasCustomPrompt="1"/>
          </p:nvPr>
        </p:nvSpPr>
        <p:spPr>
          <a:xfrm>
            <a:off x="3933711" y="4041773"/>
            <a:ext cx="1570496" cy="1570028"/>
          </a:xfrm>
          <a:prstGeom prst="ellipse">
            <a:avLst/>
          </a:prstGeom>
          <a:ln w="28575">
            <a:solidFill>
              <a:schemeClr val="accent2"/>
            </a:solidFill>
          </a:ln>
        </p:spPr>
        <p:txBody>
          <a:bodyPr bIns="91440" anchor="b"/>
          <a:lstStyle>
            <a:lvl1pPr algn="ctr">
              <a:buNone/>
              <a:defRPr sz="1067">
                <a:solidFill>
                  <a:schemeClr val="tx1">
                    <a:lumMod val="50000"/>
                    <a:lumOff val="50000"/>
                  </a:schemeClr>
                </a:solidFill>
              </a:defRPr>
            </a:lvl1pPr>
          </a:lstStyle>
          <a:p>
            <a:r>
              <a:rPr lang="en-US"/>
              <a:t>Image Holder</a:t>
            </a:r>
          </a:p>
        </p:txBody>
      </p:sp>
      <p:sp>
        <p:nvSpPr>
          <p:cNvPr id="42" name="Picture Placeholder 7"/>
          <p:cNvSpPr>
            <a:spLocks noGrp="1"/>
          </p:cNvSpPr>
          <p:nvPr>
            <p:ph type="pic" sz="quarter" idx="24" hasCustomPrompt="1"/>
          </p:nvPr>
        </p:nvSpPr>
        <p:spPr>
          <a:xfrm>
            <a:off x="9390369" y="4041773"/>
            <a:ext cx="1570496" cy="1570028"/>
          </a:xfrm>
          <a:prstGeom prst="ellipse">
            <a:avLst/>
          </a:prstGeom>
          <a:ln w="28575">
            <a:solidFill>
              <a:schemeClr val="accent4"/>
            </a:solidFill>
          </a:ln>
        </p:spPr>
        <p:txBody>
          <a:bodyPr bIns="91440" anchor="b"/>
          <a:lstStyle>
            <a:lvl1pPr algn="ctr">
              <a:buNone/>
              <a:defRPr sz="1067">
                <a:solidFill>
                  <a:schemeClr val="tx1">
                    <a:lumMod val="50000"/>
                    <a:lumOff val="50000"/>
                  </a:schemeClr>
                </a:solidFill>
              </a:defRPr>
            </a:lvl1pPr>
          </a:lstStyle>
          <a:p>
            <a:r>
              <a:rPr lang="en-US"/>
              <a:t>Image Holder</a:t>
            </a:r>
          </a:p>
        </p:txBody>
      </p:sp>
      <p:sp>
        <p:nvSpPr>
          <p:cNvPr id="43" name="Picture Placeholder 7"/>
          <p:cNvSpPr>
            <a:spLocks noGrp="1"/>
          </p:cNvSpPr>
          <p:nvPr>
            <p:ph type="pic" sz="quarter" idx="25" hasCustomPrompt="1"/>
          </p:nvPr>
        </p:nvSpPr>
        <p:spPr>
          <a:xfrm>
            <a:off x="6600780" y="1963502"/>
            <a:ext cx="1570496" cy="1570028"/>
          </a:xfrm>
          <a:prstGeom prst="ellipse">
            <a:avLst/>
          </a:prstGeom>
          <a:ln w="28575">
            <a:solidFill>
              <a:schemeClr val="accent3"/>
            </a:solidFill>
          </a:ln>
        </p:spPr>
        <p:txBody>
          <a:bodyPr bIns="91440" anchor="b"/>
          <a:lstStyle>
            <a:lvl1pPr algn="ctr">
              <a:buNone/>
              <a:defRPr sz="1067">
                <a:solidFill>
                  <a:schemeClr val="tx1">
                    <a:lumMod val="50000"/>
                    <a:lumOff val="50000"/>
                  </a:schemeClr>
                </a:solidFill>
              </a:defRPr>
            </a:lvl1pPr>
          </a:lstStyle>
          <a:p>
            <a:r>
              <a:rPr lang="en-US"/>
              <a:t>Image Holder</a:t>
            </a:r>
          </a:p>
        </p:txBody>
      </p:sp>
      <p:sp>
        <p:nvSpPr>
          <p:cNvPr id="44"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a:t>Click To Edit Master Title Style</a:t>
            </a:r>
          </a:p>
        </p:txBody>
      </p:sp>
      <p:sp>
        <p:nvSpPr>
          <p:cNvPr id="45"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46" name="Round Same Side Corner Rectangle 45"/>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50000"/>
                  <a:lumOff val="50000"/>
                </a:schemeClr>
              </a:solidFill>
            </a:endParaRPr>
          </a:p>
        </p:txBody>
      </p:sp>
      <p:sp>
        <p:nvSpPr>
          <p:cNvPr id="47" name="Slide Number Placeholder 4"/>
          <p:cNvSpPr>
            <a:spLocks noGrp="1"/>
          </p:cNvSpPr>
          <p:nvPr>
            <p:ph type="sldNum" sz="quarter" idx="12"/>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a:p>
        </p:txBody>
      </p:sp>
    </p:spTree>
    <p:extLst>
      <p:ext uri="{BB962C8B-B14F-4D97-AF65-F5344CB8AC3E}">
        <p14:creationId xmlns:p14="http://schemas.microsoft.com/office/powerpoint/2010/main" val="1981541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5">
                                            <p:txEl>
                                              <p:pRg st="0" end="0"/>
                                            </p:txEl>
                                          </p:spTgt>
                                        </p:tgtEl>
                                        <p:attrNameLst>
                                          <p:attrName>style.visibility</p:attrName>
                                        </p:attrNameLst>
                                      </p:cBhvr>
                                      <p:to>
                                        <p:strVal val="visible"/>
                                      </p:to>
                                    </p:set>
                                    <p:animEffect transition="in" filter="fade">
                                      <p:cBhvr>
                                        <p:cTn id="11" dur="500"/>
                                        <p:tgtEl>
                                          <p:spTgt spid="45">
                                            <p:txEl>
                                              <p:pRg st="0" end="0"/>
                                            </p:txEl>
                                          </p:spTgt>
                                        </p:tgtEl>
                                      </p:cBhvr>
                                    </p:animEffect>
                                  </p:childTnLst>
                                </p:cTn>
                              </p:par>
                            </p:childTnLst>
                          </p:cTn>
                        </p:par>
                        <p:par>
                          <p:cTn id="12" fill="hold">
                            <p:stCondLst>
                              <p:cond delay="1000"/>
                            </p:stCondLst>
                            <p:childTnLst>
                              <p:par>
                                <p:cTn id="13" presetID="13" presetClass="entr" presetSubtype="16"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plus(in)">
                                      <p:cBhvr>
                                        <p:cTn id="15" dur="500"/>
                                        <p:tgtEl>
                                          <p:spTgt spid="3"/>
                                        </p:tgtEl>
                                      </p:cBhvr>
                                    </p:animEffect>
                                  </p:childTnLst>
                                </p:cTn>
                              </p:par>
                            </p:childTnLst>
                          </p:cTn>
                        </p:par>
                        <p:par>
                          <p:cTn id="16" fill="hold">
                            <p:stCondLst>
                              <p:cond delay="1500"/>
                            </p:stCondLst>
                            <p:childTnLst>
                              <p:par>
                                <p:cTn id="17" presetID="53"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par>
                          <p:cTn id="22" fill="hold">
                            <p:stCondLst>
                              <p:cond delay="2000"/>
                            </p:stCondLst>
                            <p:childTnLst>
                              <p:par>
                                <p:cTn id="23" presetID="53" presetClass="entr" presetSubtype="0" fill="hold" grpId="0" nodeType="after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p:cTn id="25" dur="500" fill="hold"/>
                                        <p:tgtEl>
                                          <p:spTgt spid="25"/>
                                        </p:tgtEl>
                                        <p:attrNameLst>
                                          <p:attrName>ppt_w</p:attrName>
                                        </p:attrNameLst>
                                      </p:cBhvr>
                                      <p:tavLst>
                                        <p:tav tm="0">
                                          <p:val>
                                            <p:fltVal val="0"/>
                                          </p:val>
                                        </p:tav>
                                        <p:tav tm="100000">
                                          <p:val>
                                            <p:strVal val="#ppt_w"/>
                                          </p:val>
                                        </p:tav>
                                      </p:tavLst>
                                    </p:anim>
                                    <p:anim calcmode="lin" valueType="num">
                                      <p:cBhvr>
                                        <p:cTn id="26" dur="500" fill="hold"/>
                                        <p:tgtEl>
                                          <p:spTgt spid="25"/>
                                        </p:tgtEl>
                                        <p:attrNameLst>
                                          <p:attrName>ppt_h</p:attrName>
                                        </p:attrNameLst>
                                      </p:cBhvr>
                                      <p:tavLst>
                                        <p:tav tm="0">
                                          <p:val>
                                            <p:fltVal val="0"/>
                                          </p:val>
                                        </p:tav>
                                        <p:tav tm="100000">
                                          <p:val>
                                            <p:strVal val="#ppt_h"/>
                                          </p:val>
                                        </p:tav>
                                      </p:tavLst>
                                    </p:anim>
                                    <p:animEffect transition="in" filter="fade">
                                      <p:cBhvr>
                                        <p:cTn id="27" dur="500"/>
                                        <p:tgtEl>
                                          <p:spTgt spid="25"/>
                                        </p:tgtEl>
                                      </p:cBhvr>
                                    </p:animEffect>
                                  </p:childTnLst>
                                </p:cTn>
                              </p:par>
                            </p:childTnLst>
                          </p:cTn>
                        </p:par>
                        <p:par>
                          <p:cTn id="28" fill="hold">
                            <p:stCondLst>
                              <p:cond delay="2500"/>
                            </p:stCondLst>
                            <p:childTnLst>
                              <p:par>
                                <p:cTn id="29" presetID="42" presetClass="entr" presetSubtype="0" fill="hold" grpId="0" nodeType="after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anim calcmode="lin" valueType="num">
                                      <p:cBhvr>
                                        <p:cTn id="32" dur="500" fill="hold"/>
                                        <p:tgtEl>
                                          <p:spTgt spid="34"/>
                                        </p:tgtEl>
                                        <p:attrNameLst>
                                          <p:attrName>ppt_x</p:attrName>
                                        </p:attrNameLst>
                                      </p:cBhvr>
                                      <p:tavLst>
                                        <p:tav tm="0">
                                          <p:val>
                                            <p:strVal val="#ppt_x"/>
                                          </p:val>
                                        </p:tav>
                                        <p:tav tm="100000">
                                          <p:val>
                                            <p:strVal val="#ppt_x"/>
                                          </p:val>
                                        </p:tav>
                                      </p:tavLst>
                                    </p:anim>
                                    <p:anim calcmode="lin" valueType="num">
                                      <p:cBhvr>
                                        <p:cTn id="33" dur="500" fill="hold"/>
                                        <p:tgtEl>
                                          <p:spTgt spid="34"/>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22" presetClass="entr" presetSubtype="4" fill="hold" grpId="0" nodeType="afterEffect" nodePh="1">
                                  <p:stCondLst>
                                    <p:cond delay="0"/>
                                  </p:stCondLst>
                                  <p:endCondLst>
                                    <p:cond evt="begin" delay="0">
                                      <p:tn val="35"/>
                                    </p:cond>
                                  </p:endCondLst>
                                  <p:childTnLst>
                                    <p:set>
                                      <p:cBhvr>
                                        <p:cTn id="36" dur="1" fill="hold">
                                          <p:stCondLst>
                                            <p:cond delay="0"/>
                                          </p:stCondLst>
                                        </p:cTn>
                                        <p:tgtEl>
                                          <p:spTgt spid="35">
                                            <p:txEl>
                                              <p:pRg st="0" end="0"/>
                                            </p:txEl>
                                          </p:spTgt>
                                        </p:tgtEl>
                                        <p:attrNameLst>
                                          <p:attrName>style.visibility</p:attrName>
                                        </p:attrNameLst>
                                      </p:cBhvr>
                                      <p:to>
                                        <p:strVal val="visible"/>
                                      </p:to>
                                    </p:set>
                                    <p:animEffect transition="in" filter="wipe(down)">
                                      <p:cBhvr>
                                        <p:cTn id="37" dur="500"/>
                                        <p:tgtEl>
                                          <p:spTgt spid="35">
                                            <p:txEl>
                                              <p:pRg st="0" end="0"/>
                                            </p:txEl>
                                          </p:spTgt>
                                        </p:tgtEl>
                                      </p:cBhvr>
                                    </p:animEffect>
                                  </p:childTnLst>
                                </p:cTn>
                              </p:par>
                            </p:childTnLst>
                          </p:cTn>
                        </p:par>
                        <p:par>
                          <p:cTn id="38" fill="hold">
                            <p:stCondLst>
                              <p:cond delay="3500"/>
                            </p:stCondLst>
                            <p:childTnLst>
                              <p:par>
                                <p:cTn id="39" presetID="22" presetClass="entr" presetSubtype="4" fill="hold" grpId="0" nodeType="afterEffect" nodePh="1">
                                  <p:stCondLst>
                                    <p:cond delay="0"/>
                                  </p:stCondLst>
                                  <p:endCondLst>
                                    <p:cond evt="begin" delay="0">
                                      <p:tn val="39"/>
                                    </p:cond>
                                  </p:endCondLst>
                                  <p:childTnLst>
                                    <p:set>
                                      <p:cBhvr>
                                        <p:cTn id="40" dur="1" fill="hold">
                                          <p:stCondLst>
                                            <p:cond delay="0"/>
                                          </p:stCondLst>
                                        </p:cTn>
                                        <p:tgtEl>
                                          <p:spTgt spid="36">
                                            <p:txEl>
                                              <p:pRg st="0" end="0"/>
                                            </p:txEl>
                                          </p:spTgt>
                                        </p:tgtEl>
                                        <p:attrNameLst>
                                          <p:attrName>style.visibility</p:attrName>
                                        </p:attrNameLst>
                                      </p:cBhvr>
                                      <p:to>
                                        <p:strVal val="visible"/>
                                      </p:to>
                                    </p:set>
                                    <p:animEffect transition="in" filter="wipe(down)">
                                      <p:cBhvr>
                                        <p:cTn id="41" dur="500"/>
                                        <p:tgtEl>
                                          <p:spTgt spid="36">
                                            <p:txEl>
                                              <p:pRg st="0" end="0"/>
                                            </p:txEl>
                                          </p:spTgt>
                                        </p:tgtEl>
                                      </p:cBhvr>
                                    </p:animEffect>
                                  </p:childTnLst>
                                </p:cTn>
                              </p:par>
                            </p:childTnLst>
                          </p:cTn>
                        </p:par>
                        <p:par>
                          <p:cTn id="42" fill="hold">
                            <p:stCondLst>
                              <p:cond delay="4000"/>
                            </p:stCondLst>
                            <p:childTnLst>
                              <p:par>
                                <p:cTn id="43" presetID="53" presetClass="entr" presetSubtype="0" fill="hold" grpId="0" nodeType="after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p:cTn id="45" dur="500" fill="hold"/>
                                        <p:tgtEl>
                                          <p:spTgt spid="9"/>
                                        </p:tgtEl>
                                        <p:attrNameLst>
                                          <p:attrName>ppt_w</p:attrName>
                                        </p:attrNameLst>
                                      </p:cBhvr>
                                      <p:tavLst>
                                        <p:tav tm="0">
                                          <p:val>
                                            <p:fltVal val="0"/>
                                          </p:val>
                                        </p:tav>
                                        <p:tav tm="100000">
                                          <p:val>
                                            <p:strVal val="#ppt_w"/>
                                          </p:val>
                                        </p:tav>
                                      </p:tavLst>
                                    </p:anim>
                                    <p:anim calcmode="lin" valueType="num">
                                      <p:cBhvr>
                                        <p:cTn id="46" dur="500" fill="hold"/>
                                        <p:tgtEl>
                                          <p:spTgt spid="9"/>
                                        </p:tgtEl>
                                        <p:attrNameLst>
                                          <p:attrName>ppt_h</p:attrName>
                                        </p:attrNameLst>
                                      </p:cBhvr>
                                      <p:tavLst>
                                        <p:tav tm="0">
                                          <p:val>
                                            <p:fltVal val="0"/>
                                          </p:val>
                                        </p:tav>
                                        <p:tav tm="100000">
                                          <p:val>
                                            <p:strVal val="#ppt_h"/>
                                          </p:val>
                                        </p:tav>
                                      </p:tavLst>
                                    </p:anim>
                                    <p:animEffect transition="in" filter="fade">
                                      <p:cBhvr>
                                        <p:cTn id="47" dur="500"/>
                                        <p:tgtEl>
                                          <p:spTgt spid="9"/>
                                        </p:tgtEl>
                                      </p:cBhvr>
                                    </p:animEffect>
                                  </p:childTnLst>
                                </p:cTn>
                              </p:par>
                            </p:childTnLst>
                          </p:cTn>
                        </p:par>
                        <p:par>
                          <p:cTn id="48" fill="hold">
                            <p:stCondLst>
                              <p:cond delay="4500"/>
                            </p:stCondLst>
                            <p:childTnLst>
                              <p:par>
                                <p:cTn id="49" presetID="53" presetClass="entr" presetSubtype="0" fill="hold" grpId="0" nodeType="after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p:cTn id="51" dur="500" fill="hold"/>
                                        <p:tgtEl>
                                          <p:spTgt spid="41"/>
                                        </p:tgtEl>
                                        <p:attrNameLst>
                                          <p:attrName>ppt_w</p:attrName>
                                        </p:attrNameLst>
                                      </p:cBhvr>
                                      <p:tavLst>
                                        <p:tav tm="0">
                                          <p:val>
                                            <p:fltVal val="0"/>
                                          </p:val>
                                        </p:tav>
                                        <p:tav tm="100000">
                                          <p:val>
                                            <p:strVal val="#ppt_w"/>
                                          </p:val>
                                        </p:tav>
                                      </p:tavLst>
                                    </p:anim>
                                    <p:anim calcmode="lin" valueType="num">
                                      <p:cBhvr>
                                        <p:cTn id="52" dur="500" fill="hold"/>
                                        <p:tgtEl>
                                          <p:spTgt spid="41"/>
                                        </p:tgtEl>
                                        <p:attrNameLst>
                                          <p:attrName>ppt_h</p:attrName>
                                        </p:attrNameLst>
                                      </p:cBhvr>
                                      <p:tavLst>
                                        <p:tav tm="0">
                                          <p:val>
                                            <p:fltVal val="0"/>
                                          </p:val>
                                        </p:tav>
                                        <p:tav tm="100000">
                                          <p:val>
                                            <p:strVal val="#ppt_h"/>
                                          </p:val>
                                        </p:tav>
                                      </p:tavLst>
                                    </p:anim>
                                    <p:animEffect transition="in" filter="fade">
                                      <p:cBhvr>
                                        <p:cTn id="53" dur="500"/>
                                        <p:tgtEl>
                                          <p:spTgt spid="41"/>
                                        </p:tgtEl>
                                      </p:cBhvr>
                                    </p:animEffect>
                                  </p:childTnLst>
                                </p:cTn>
                              </p:par>
                            </p:childTnLst>
                          </p:cTn>
                        </p:par>
                        <p:par>
                          <p:cTn id="54" fill="hold">
                            <p:stCondLst>
                              <p:cond delay="5000"/>
                            </p:stCondLst>
                            <p:childTnLst>
                              <p:par>
                                <p:cTn id="55" presetID="47" presetClass="entr" presetSubtype="0" fill="hold" grpId="0" nodeType="after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anim calcmode="lin" valueType="num">
                                      <p:cBhvr>
                                        <p:cTn id="58" dur="500" fill="hold"/>
                                        <p:tgtEl>
                                          <p:spTgt spid="19"/>
                                        </p:tgtEl>
                                        <p:attrNameLst>
                                          <p:attrName>ppt_x</p:attrName>
                                        </p:attrNameLst>
                                      </p:cBhvr>
                                      <p:tavLst>
                                        <p:tav tm="0">
                                          <p:val>
                                            <p:strVal val="#ppt_x"/>
                                          </p:val>
                                        </p:tav>
                                        <p:tav tm="100000">
                                          <p:val>
                                            <p:strVal val="#ppt_x"/>
                                          </p:val>
                                        </p:tav>
                                      </p:tavLst>
                                    </p:anim>
                                    <p:anim calcmode="lin" valueType="num">
                                      <p:cBhvr>
                                        <p:cTn id="59" dur="500" fill="hold"/>
                                        <p:tgtEl>
                                          <p:spTgt spid="19"/>
                                        </p:tgtEl>
                                        <p:attrNameLst>
                                          <p:attrName>ppt_y</p:attrName>
                                        </p:attrNameLst>
                                      </p:cBhvr>
                                      <p:tavLst>
                                        <p:tav tm="0">
                                          <p:val>
                                            <p:strVal val="#ppt_y-.1"/>
                                          </p:val>
                                        </p:tav>
                                        <p:tav tm="100000">
                                          <p:val>
                                            <p:strVal val="#ppt_y"/>
                                          </p:val>
                                        </p:tav>
                                      </p:tavLst>
                                    </p:anim>
                                  </p:childTnLst>
                                </p:cTn>
                              </p:par>
                            </p:childTnLst>
                          </p:cTn>
                        </p:par>
                        <p:par>
                          <p:cTn id="60" fill="hold">
                            <p:stCondLst>
                              <p:cond delay="5500"/>
                            </p:stCondLst>
                            <p:childTnLst>
                              <p:par>
                                <p:cTn id="61" presetID="22" presetClass="entr" presetSubtype="4" fill="hold" grpId="0" nodeType="afterEffect" nodePh="1">
                                  <p:stCondLst>
                                    <p:cond delay="0"/>
                                  </p:stCondLst>
                                  <p:endCondLst>
                                    <p:cond evt="begin" delay="0">
                                      <p:tn val="61"/>
                                    </p:cond>
                                  </p:endCondLst>
                                  <p:childTnLst>
                                    <p:set>
                                      <p:cBhvr>
                                        <p:cTn id="62" dur="1" fill="hold">
                                          <p:stCondLst>
                                            <p:cond delay="0"/>
                                          </p:stCondLst>
                                        </p:cTn>
                                        <p:tgtEl>
                                          <p:spTgt spid="29">
                                            <p:txEl>
                                              <p:pRg st="0" end="0"/>
                                            </p:txEl>
                                          </p:spTgt>
                                        </p:tgtEl>
                                        <p:attrNameLst>
                                          <p:attrName>style.visibility</p:attrName>
                                        </p:attrNameLst>
                                      </p:cBhvr>
                                      <p:to>
                                        <p:strVal val="visible"/>
                                      </p:to>
                                    </p:set>
                                    <p:animEffect transition="in" filter="wipe(down)">
                                      <p:cBhvr>
                                        <p:cTn id="63" dur="500"/>
                                        <p:tgtEl>
                                          <p:spTgt spid="29">
                                            <p:txEl>
                                              <p:pRg st="0" end="0"/>
                                            </p:txEl>
                                          </p:spTgt>
                                        </p:tgtEl>
                                      </p:cBhvr>
                                    </p:animEffect>
                                  </p:childTnLst>
                                </p:cTn>
                              </p:par>
                            </p:childTnLst>
                          </p:cTn>
                        </p:par>
                        <p:par>
                          <p:cTn id="64" fill="hold">
                            <p:stCondLst>
                              <p:cond delay="6000"/>
                            </p:stCondLst>
                            <p:childTnLst>
                              <p:par>
                                <p:cTn id="65" presetID="22" presetClass="entr" presetSubtype="4" fill="hold" grpId="0" nodeType="afterEffect" nodePh="1">
                                  <p:stCondLst>
                                    <p:cond delay="0"/>
                                  </p:stCondLst>
                                  <p:endCondLst>
                                    <p:cond evt="begin" delay="0">
                                      <p:tn val="65"/>
                                    </p:cond>
                                  </p:endCondLst>
                                  <p:childTnLst>
                                    <p:set>
                                      <p:cBhvr>
                                        <p:cTn id="66" dur="1" fill="hold">
                                          <p:stCondLst>
                                            <p:cond delay="0"/>
                                          </p:stCondLst>
                                        </p:cTn>
                                        <p:tgtEl>
                                          <p:spTgt spid="30">
                                            <p:txEl>
                                              <p:pRg st="0" end="0"/>
                                            </p:txEl>
                                          </p:spTgt>
                                        </p:tgtEl>
                                        <p:attrNameLst>
                                          <p:attrName>style.visibility</p:attrName>
                                        </p:attrNameLst>
                                      </p:cBhvr>
                                      <p:to>
                                        <p:strVal val="visible"/>
                                      </p:to>
                                    </p:set>
                                    <p:animEffect transition="in" filter="wipe(down)">
                                      <p:cBhvr>
                                        <p:cTn id="67" dur="500"/>
                                        <p:tgtEl>
                                          <p:spTgt spid="30">
                                            <p:txEl>
                                              <p:pRg st="0" end="0"/>
                                            </p:txEl>
                                          </p:spTgt>
                                        </p:tgtEl>
                                      </p:cBhvr>
                                    </p:animEffect>
                                  </p:childTnLst>
                                </p:cTn>
                              </p:par>
                            </p:childTnLst>
                          </p:cTn>
                        </p:par>
                        <p:par>
                          <p:cTn id="68" fill="hold">
                            <p:stCondLst>
                              <p:cond delay="6500"/>
                            </p:stCondLst>
                            <p:childTnLst>
                              <p:par>
                                <p:cTn id="69" presetID="53" presetClass="entr" presetSubtype="0" fill="hold" grpId="0" nodeType="afterEffect">
                                  <p:stCondLst>
                                    <p:cond delay="0"/>
                                  </p:stCondLst>
                                  <p:childTnLst>
                                    <p:set>
                                      <p:cBhvr>
                                        <p:cTn id="70" dur="1" fill="hold">
                                          <p:stCondLst>
                                            <p:cond delay="0"/>
                                          </p:stCondLst>
                                        </p:cTn>
                                        <p:tgtEl>
                                          <p:spTgt spid="10"/>
                                        </p:tgtEl>
                                        <p:attrNameLst>
                                          <p:attrName>style.visibility</p:attrName>
                                        </p:attrNameLst>
                                      </p:cBhvr>
                                      <p:to>
                                        <p:strVal val="visible"/>
                                      </p:to>
                                    </p:set>
                                    <p:anim calcmode="lin" valueType="num">
                                      <p:cBhvr>
                                        <p:cTn id="71" dur="500" fill="hold"/>
                                        <p:tgtEl>
                                          <p:spTgt spid="10"/>
                                        </p:tgtEl>
                                        <p:attrNameLst>
                                          <p:attrName>ppt_w</p:attrName>
                                        </p:attrNameLst>
                                      </p:cBhvr>
                                      <p:tavLst>
                                        <p:tav tm="0">
                                          <p:val>
                                            <p:fltVal val="0"/>
                                          </p:val>
                                        </p:tav>
                                        <p:tav tm="100000">
                                          <p:val>
                                            <p:strVal val="#ppt_w"/>
                                          </p:val>
                                        </p:tav>
                                      </p:tavLst>
                                    </p:anim>
                                    <p:anim calcmode="lin" valueType="num">
                                      <p:cBhvr>
                                        <p:cTn id="72" dur="500" fill="hold"/>
                                        <p:tgtEl>
                                          <p:spTgt spid="10"/>
                                        </p:tgtEl>
                                        <p:attrNameLst>
                                          <p:attrName>ppt_h</p:attrName>
                                        </p:attrNameLst>
                                      </p:cBhvr>
                                      <p:tavLst>
                                        <p:tav tm="0">
                                          <p:val>
                                            <p:fltVal val="0"/>
                                          </p:val>
                                        </p:tav>
                                        <p:tav tm="100000">
                                          <p:val>
                                            <p:strVal val="#ppt_h"/>
                                          </p:val>
                                        </p:tav>
                                      </p:tavLst>
                                    </p:anim>
                                    <p:animEffect transition="in" filter="fade">
                                      <p:cBhvr>
                                        <p:cTn id="73" dur="500"/>
                                        <p:tgtEl>
                                          <p:spTgt spid="10"/>
                                        </p:tgtEl>
                                      </p:cBhvr>
                                    </p:animEffect>
                                  </p:childTnLst>
                                </p:cTn>
                              </p:par>
                            </p:childTnLst>
                          </p:cTn>
                        </p:par>
                        <p:par>
                          <p:cTn id="74" fill="hold">
                            <p:stCondLst>
                              <p:cond delay="7000"/>
                            </p:stCondLst>
                            <p:childTnLst>
                              <p:par>
                                <p:cTn id="75" presetID="53" presetClass="entr" presetSubtype="0" fill="hold" grpId="0" nodeType="afterEffect">
                                  <p:stCondLst>
                                    <p:cond delay="0"/>
                                  </p:stCondLst>
                                  <p:childTnLst>
                                    <p:set>
                                      <p:cBhvr>
                                        <p:cTn id="76" dur="1" fill="hold">
                                          <p:stCondLst>
                                            <p:cond delay="0"/>
                                          </p:stCondLst>
                                        </p:cTn>
                                        <p:tgtEl>
                                          <p:spTgt spid="43"/>
                                        </p:tgtEl>
                                        <p:attrNameLst>
                                          <p:attrName>style.visibility</p:attrName>
                                        </p:attrNameLst>
                                      </p:cBhvr>
                                      <p:to>
                                        <p:strVal val="visible"/>
                                      </p:to>
                                    </p:set>
                                    <p:anim calcmode="lin" valueType="num">
                                      <p:cBhvr>
                                        <p:cTn id="77" dur="500" fill="hold"/>
                                        <p:tgtEl>
                                          <p:spTgt spid="43"/>
                                        </p:tgtEl>
                                        <p:attrNameLst>
                                          <p:attrName>ppt_w</p:attrName>
                                        </p:attrNameLst>
                                      </p:cBhvr>
                                      <p:tavLst>
                                        <p:tav tm="0">
                                          <p:val>
                                            <p:fltVal val="0"/>
                                          </p:val>
                                        </p:tav>
                                        <p:tav tm="100000">
                                          <p:val>
                                            <p:strVal val="#ppt_w"/>
                                          </p:val>
                                        </p:tav>
                                      </p:tavLst>
                                    </p:anim>
                                    <p:anim calcmode="lin" valueType="num">
                                      <p:cBhvr>
                                        <p:cTn id="78" dur="500" fill="hold"/>
                                        <p:tgtEl>
                                          <p:spTgt spid="43"/>
                                        </p:tgtEl>
                                        <p:attrNameLst>
                                          <p:attrName>ppt_h</p:attrName>
                                        </p:attrNameLst>
                                      </p:cBhvr>
                                      <p:tavLst>
                                        <p:tav tm="0">
                                          <p:val>
                                            <p:fltVal val="0"/>
                                          </p:val>
                                        </p:tav>
                                        <p:tav tm="100000">
                                          <p:val>
                                            <p:strVal val="#ppt_h"/>
                                          </p:val>
                                        </p:tav>
                                      </p:tavLst>
                                    </p:anim>
                                    <p:animEffect transition="in" filter="fade">
                                      <p:cBhvr>
                                        <p:cTn id="79" dur="500"/>
                                        <p:tgtEl>
                                          <p:spTgt spid="43"/>
                                        </p:tgtEl>
                                      </p:cBhvr>
                                    </p:animEffect>
                                  </p:childTnLst>
                                </p:cTn>
                              </p:par>
                            </p:childTnLst>
                          </p:cTn>
                        </p:par>
                        <p:par>
                          <p:cTn id="80" fill="hold">
                            <p:stCondLst>
                              <p:cond delay="7500"/>
                            </p:stCondLst>
                            <p:childTnLst>
                              <p:par>
                                <p:cTn id="81" presetID="42" presetClass="entr" presetSubtype="0" fill="hold" grpId="0" nodeType="afterEffect">
                                  <p:stCondLst>
                                    <p:cond delay="0"/>
                                  </p:stCondLst>
                                  <p:childTnLst>
                                    <p:set>
                                      <p:cBhvr>
                                        <p:cTn id="82" dur="1" fill="hold">
                                          <p:stCondLst>
                                            <p:cond delay="0"/>
                                          </p:stCondLst>
                                        </p:cTn>
                                        <p:tgtEl>
                                          <p:spTgt spid="37"/>
                                        </p:tgtEl>
                                        <p:attrNameLst>
                                          <p:attrName>style.visibility</p:attrName>
                                        </p:attrNameLst>
                                      </p:cBhvr>
                                      <p:to>
                                        <p:strVal val="visible"/>
                                      </p:to>
                                    </p:set>
                                    <p:animEffect transition="in" filter="fade">
                                      <p:cBhvr>
                                        <p:cTn id="83" dur="500"/>
                                        <p:tgtEl>
                                          <p:spTgt spid="37"/>
                                        </p:tgtEl>
                                      </p:cBhvr>
                                    </p:animEffect>
                                    <p:anim calcmode="lin" valueType="num">
                                      <p:cBhvr>
                                        <p:cTn id="84" dur="500" fill="hold"/>
                                        <p:tgtEl>
                                          <p:spTgt spid="37"/>
                                        </p:tgtEl>
                                        <p:attrNameLst>
                                          <p:attrName>ppt_x</p:attrName>
                                        </p:attrNameLst>
                                      </p:cBhvr>
                                      <p:tavLst>
                                        <p:tav tm="0">
                                          <p:val>
                                            <p:strVal val="#ppt_x"/>
                                          </p:val>
                                        </p:tav>
                                        <p:tav tm="100000">
                                          <p:val>
                                            <p:strVal val="#ppt_x"/>
                                          </p:val>
                                        </p:tav>
                                      </p:tavLst>
                                    </p:anim>
                                    <p:anim calcmode="lin" valueType="num">
                                      <p:cBhvr>
                                        <p:cTn id="85" dur="500" fill="hold"/>
                                        <p:tgtEl>
                                          <p:spTgt spid="37"/>
                                        </p:tgtEl>
                                        <p:attrNameLst>
                                          <p:attrName>ppt_y</p:attrName>
                                        </p:attrNameLst>
                                      </p:cBhvr>
                                      <p:tavLst>
                                        <p:tav tm="0">
                                          <p:val>
                                            <p:strVal val="#ppt_y+.1"/>
                                          </p:val>
                                        </p:tav>
                                        <p:tav tm="100000">
                                          <p:val>
                                            <p:strVal val="#ppt_y"/>
                                          </p:val>
                                        </p:tav>
                                      </p:tavLst>
                                    </p:anim>
                                  </p:childTnLst>
                                </p:cTn>
                              </p:par>
                            </p:childTnLst>
                          </p:cTn>
                        </p:par>
                        <p:par>
                          <p:cTn id="86" fill="hold">
                            <p:stCondLst>
                              <p:cond delay="8000"/>
                            </p:stCondLst>
                            <p:childTnLst>
                              <p:par>
                                <p:cTn id="87" presetID="22" presetClass="entr" presetSubtype="4" fill="hold" grpId="0" nodeType="afterEffect" nodePh="1">
                                  <p:stCondLst>
                                    <p:cond delay="0"/>
                                  </p:stCondLst>
                                  <p:endCondLst>
                                    <p:cond evt="begin" delay="0">
                                      <p:tn val="87"/>
                                    </p:cond>
                                  </p:endCondLst>
                                  <p:childTnLst>
                                    <p:set>
                                      <p:cBhvr>
                                        <p:cTn id="88" dur="1" fill="hold">
                                          <p:stCondLst>
                                            <p:cond delay="0"/>
                                          </p:stCondLst>
                                        </p:cTn>
                                        <p:tgtEl>
                                          <p:spTgt spid="38">
                                            <p:txEl>
                                              <p:pRg st="0" end="0"/>
                                            </p:txEl>
                                          </p:spTgt>
                                        </p:tgtEl>
                                        <p:attrNameLst>
                                          <p:attrName>style.visibility</p:attrName>
                                        </p:attrNameLst>
                                      </p:cBhvr>
                                      <p:to>
                                        <p:strVal val="visible"/>
                                      </p:to>
                                    </p:set>
                                    <p:animEffect transition="in" filter="wipe(down)">
                                      <p:cBhvr>
                                        <p:cTn id="89" dur="500"/>
                                        <p:tgtEl>
                                          <p:spTgt spid="38">
                                            <p:txEl>
                                              <p:pRg st="0" end="0"/>
                                            </p:txEl>
                                          </p:spTgt>
                                        </p:tgtEl>
                                      </p:cBhvr>
                                    </p:animEffect>
                                  </p:childTnLst>
                                </p:cTn>
                              </p:par>
                            </p:childTnLst>
                          </p:cTn>
                        </p:par>
                        <p:par>
                          <p:cTn id="90" fill="hold">
                            <p:stCondLst>
                              <p:cond delay="8500"/>
                            </p:stCondLst>
                            <p:childTnLst>
                              <p:par>
                                <p:cTn id="91" presetID="22" presetClass="entr" presetSubtype="4" fill="hold" grpId="0" nodeType="afterEffect" nodePh="1">
                                  <p:stCondLst>
                                    <p:cond delay="0"/>
                                  </p:stCondLst>
                                  <p:endCondLst>
                                    <p:cond evt="begin" delay="0">
                                      <p:tn val="91"/>
                                    </p:cond>
                                  </p:endCondLst>
                                  <p:childTnLst>
                                    <p:set>
                                      <p:cBhvr>
                                        <p:cTn id="92" dur="1" fill="hold">
                                          <p:stCondLst>
                                            <p:cond delay="0"/>
                                          </p:stCondLst>
                                        </p:cTn>
                                        <p:tgtEl>
                                          <p:spTgt spid="39">
                                            <p:txEl>
                                              <p:pRg st="0" end="0"/>
                                            </p:txEl>
                                          </p:spTgt>
                                        </p:tgtEl>
                                        <p:attrNameLst>
                                          <p:attrName>style.visibility</p:attrName>
                                        </p:attrNameLst>
                                      </p:cBhvr>
                                      <p:to>
                                        <p:strVal val="visible"/>
                                      </p:to>
                                    </p:set>
                                    <p:animEffect transition="in" filter="wipe(down)">
                                      <p:cBhvr>
                                        <p:cTn id="93" dur="500"/>
                                        <p:tgtEl>
                                          <p:spTgt spid="39">
                                            <p:txEl>
                                              <p:pRg st="0" end="0"/>
                                            </p:txEl>
                                          </p:spTgt>
                                        </p:tgtEl>
                                      </p:cBhvr>
                                    </p:animEffect>
                                  </p:childTnLst>
                                </p:cTn>
                              </p:par>
                            </p:childTnLst>
                          </p:cTn>
                        </p:par>
                        <p:par>
                          <p:cTn id="94" fill="hold">
                            <p:stCondLst>
                              <p:cond delay="9000"/>
                            </p:stCondLst>
                            <p:childTnLst>
                              <p:par>
                                <p:cTn id="95" presetID="53" presetClass="entr" presetSubtype="0" fill="hold" grpId="0" nodeType="afterEffect">
                                  <p:stCondLst>
                                    <p:cond delay="0"/>
                                  </p:stCondLst>
                                  <p:childTnLst>
                                    <p:set>
                                      <p:cBhvr>
                                        <p:cTn id="96" dur="1" fill="hold">
                                          <p:stCondLst>
                                            <p:cond delay="0"/>
                                          </p:stCondLst>
                                        </p:cTn>
                                        <p:tgtEl>
                                          <p:spTgt spid="11"/>
                                        </p:tgtEl>
                                        <p:attrNameLst>
                                          <p:attrName>style.visibility</p:attrName>
                                        </p:attrNameLst>
                                      </p:cBhvr>
                                      <p:to>
                                        <p:strVal val="visible"/>
                                      </p:to>
                                    </p:set>
                                    <p:anim calcmode="lin" valueType="num">
                                      <p:cBhvr>
                                        <p:cTn id="97" dur="500" fill="hold"/>
                                        <p:tgtEl>
                                          <p:spTgt spid="11"/>
                                        </p:tgtEl>
                                        <p:attrNameLst>
                                          <p:attrName>ppt_w</p:attrName>
                                        </p:attrNameLst>
                                      </p:cBhvr>
                                      <p:tavLst>
                                        <p:tav tm="0">
                                          <p:val>
                                            <p:fltVal val="0"/>
                                          </p:val>
                                        </p:tav>
                                        <p:tav tm="100000">
                                          <p:val>
                                            <p:strVal val="#ppt_w"/>
                                          </p:val>
                                        </p:tav>
                                      </p:tavLst>
                                    </p:anim>
                                    <p:anim calcmode="lin" valueType="num">
                                      <p:cBhvr>
                                        <p:cTn id="98" dur="500" fill="hold"/>
                                        <p:tgtEl>
                                          <p:spTgt spid="11"/>
                                        </p:tgtEl>
                                        <p:attrNameLst>
                                          <p:attrName>ppt_h</p:attrName>
                                        </p:attrNameLst>
                                      </p:cBhvr>
                                      <p:tavLst>
                                        <p:tav tm="0">
                                          <p:val>
                                            <p:fltVal val="0"/>
                                          </p:val>
                                        </p:tav>
                                        <p:tav tm="100000">
                                          <p:val>
                                            <p:strVal val="#ppt_h"/>
                                          </p:val>
                                        </p:tav>
                                      </p:tavLst>
                                    </p:anim>
                                    <p:animEffect transition="in" filter="fade">
                                      <p:cBhvr>
                                        <p:cTn id="99" dur="500"/>
                                        <p:tgtEl>
                                          <p:spTgt spid="11"/>
                                        </p:tgtEl>
                                      </p:cBhvr>
                                    </p:animEffect>
                                  </p:childTnLst>
                                </p:cTn>
                              </p:par>
                            </p:childTnLst>
                          </p:cTn>
                        </p:par>
                        <p:par>
                          <p:cTn id="100" fill="hold">
                            <p:stCondLst>
                              <p:cond delay="9500"/>
                            </p:stCondLst>
                            <p:childTnLst>
                              <p:par>
                                <p:cTn id="101" presetID="53" presetClass="entr" presetSubtype="0" fill="hold" grpId="0" nodeType="afterEffect">
                                  <p:stCondLst>
                                    <p:cond delay="0"/>
                                  </p:stCondLst>
                                  <p:childTnLst>
                                    <p:set>
                                      <p:cBhvr>
                                        <p:cTn id="102" dur="1" fill="hold">
                                          <p:stCondLst>
                                            <p:cond delay="0"/>
                                          </p:stCondLst>
                                        </p:cTn>
                                        <p:tgtEl>
                                          <p:spTgt spid="42"/>
                                        </p:tgtEl>
                                        <p:attrNameLst>
                                          <p:attrName>style.visibility</p:attrName>
                                        </p:attrNameLst>
                                      </p:cBhvr>
                                      <p:to>
                                        <p:strVal val="visible"/>
                                      </p:to>
                                    </p:set>
                                    <p:anim calcmode="lin" valueType="num">
                                      <p:cBhvr>
                                        <p:cTn id="103" dur="500" fill="hold"/>
                                        <p:tgtEl>
                                          <p:spTgt spid="42"/>
                                        </p:tgtEl>
                                        <p:attrNameLst>
                                          <p:attrName>ppt_w</p:attrName>
                                        </p:attrNameLst>
                                      </p:cBhvr>
                                      <p:tavLst>
                                        <p:tav tm="0">
                                          <p:val>
                                            <p:fltVal val="0"/>
                                          </p:val>
                                        </p:tav>
                                        <p:tav tm="100000">
                                          <p:val>
                                            <p:strVal val="#ppt_w"/>
                                          </p:val>
                                        </p:tav>
                                      </p:tavLst>
                                    </p:anim>
                                    <p:anim calcmode="lin" valueType="num">
                                      <p:cBhvr>
                                        <p:cTn id="104" dur="500" fill="hold"/>
                                        <p:tgtEl>
                                          <p:spTgt spid="42"/>
                                        </p:tgtEl>
                                        <p:attrNameLst>
                                          <p:attrName>ppt_h</p:attrName>
                                        </p:attrNameLst>
                                      </p:cBhvr>
                                      <p:tavLst>
                                        <p:tav tm="0">
                                          <p:val>
                                            <p:fltVal val="0"/>
                                          </p:val>
                                        </p:tav>
                                        <p:tav tm="100000">
                                          <p:val>
                                            <p:strVal val="#ppt_h"/>
                                          </p:val>
                                        </p:tav>
                                      </p:tavLst>
                                    </p:anim>
                                    <p:animEffect transition="in" filter="fade">
                                      <p:cBhvr>
                                        <p:cTn id="105" dur="500"/>
                                        <p:tgtEl>
                                          <p:spTgt spid="42"/>
                                        </p:tgtEl>
                                      </p:cBhvr>
                                    </p:animEffect>
                                  </p:childTnLst>
                                </p:cTn>
                              </p:par>
                            </p:childTnLst>
                          </p:cTn>
                        </p:par>
                        <p:par>
                          <p:cTn id="106" fill="hold">
                            <p:stCondLst>
                              <p:cond delay="10000"/>
                            </p:stCondLst>
                            <p:childTnLst>
                              <p:par>
                                <p:cTn id="107" presetID="47" presetClass="entr" presetSubtype="0" fill="hold" grpId="0" nodeType="after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500"/>
                                        <p:tgtEl>
                                          <p:spTgt spid="31"/>
                                        </p:tgtEl>
                                      </p:cBhvr>
                                    </p:animEffect>
                                    <p:anim calcmode="lin" valueType="num">
                                      <p:cBhvr>
                                        <p:cTn id="110" dur="500" fill="hold"/>
                                        <p:tgtEl>
                                          <p:spTgt spid="31"/>
                                        </p:tgtEl>
                                        <p:attrNameLst>
                                          <p:attrName>ppt_x</p:attrName>
                                        </p:attrNameLst>
                                      </p:cBhvr>
                                      <p:tavLst>
                                        <p:tav tm="0">
                                          <p:val>
                                            <p:strVal val="#ppt_x"/>
                                          </p:val>
                                        </p:tav>
                                        <p:tav tm="100000">
                                          <p:val>
                                            <p:strVal val="#ppt_x"/>
                                          </p:val>
                                        </p:tav>
                                      </p:tavLst>
                                    </p:anim>
                                    <p:anim calcmode="lin" valueType="num">
                                      <p:cBhvr>
                                        <p:cTn id="111" dur="500" fill="hold"/>
                                        <p:tgtEl>
                                          <p:spTgt spid="31"/>
                                        </p:tgtEl>
                                        <p:attrNameLst>
                                          <p:attrName>ppt_y</p:attrName>
                                        </p:attrNameLst>
                                      </p:cBhvr>
                                      <p:tavLst>
                                        <p:tav tm="0">
                                          <p:val>
                                            <p:strVal val="#ppt_y-.1"/>
                                          </p:val>
                                        </p:tav>
                                        <p:tav tm="100000">
                                          <p:val>
                                            <p:strVal val="#ppt_y"/>
                                          </p:val>
                                        </p:tav>
                                      </p:tavLst>
                                    </p:anim>
                                  </p:childTnLst>
                                </p:cTn>
                              </p:par>
                            </p:childTnLst>
                          </p:cTn>
                        </p:par>
                        <p:par>
                          <p:cTn id="112" fill="hold">
                            <p:stCondLst>
                              <p:cond delay="10500"/>
                            </p:stCondLst>
                            <p:childTnLst>
                              <p:par>
                                <p:cTn id="113" presetID="22" presetClass="entr" presetSubtype="4" fill="hold" grpId="0" nodeType="afterEffect" nodePh="1">
                                  <p:stCondLst>
                                    <p:cond delay="0"/>
                                  </p:stCondLst>
                                  <p:endCondLst>
                                    <p:cond evt="begin" delay="0">
                                      <p:tn val="113"/>
                                    </p:cond>
                                  </p:endCondLst>
                                  <p:childTnLst>
                                    <p:set>
                                      <p:cBhvr>
                                        <p:cTn id="114" dur="1" fill="hold">
                                          <p:stCondLst>
                                            <p:cond delay="0"/>
                                          </p:stCondLst>
                                        </p:cTn>
                                        <p:tgtEl>
                                          <p:spTgt spid="32">
                                            <p:txEl>
                                              <p:pRg st="0" end="0"/>
                                            </p:txEl>
                                          </p:spTgt>
                                        </p:tgtEl>
                                        <p:attrNameLst>
                                          <p:attrName>style.visibility</p:attrName>
                                        </p:attrNameLst>
                                      </p:cBhvr>
                                      <p:to>
                                        <p:strVal val="visible"/>
                                      </p:to>
                                    </p:set>
                                    <p:animEffect transition="in" filter="wipe(down)">
                                      <p:cBhvr>
                                        <p:cTn id="115" dur="500"/>
                                        <p:tgtEl>
                                          <p:spTgt spid="32">
                                            <p:txEl>
                                              <p:pRg st="0" end="0"/>
                                            </p:txEl>
                                          </p:spTgt>
                                        </p:tgtEl>
                                      </p:cBhvr>
                                    </p:animEffect>
                                  </p:childTnLst>
                                </p:cTn>
                              </p:par>
                            </p:childTnLst>
                          </p:cTn>
                        </p:par>
                        <p:par>
                          <p:cTn id="116" fill="hold">
                            <p:stCondLst>
                              <p:cond delay="11000"/>
                            </p:stCondLst>
                            <p:childTnLst>
                              <p:par>
                                <p:cTn id="117" presetID="22" presetClass="entr" presetSubtype="4" fill="hold" grpId="0" nodeType="afterEffect" nodePh="1">
                                  <p:stCondLst>
                                    <p:cond delay="0"/>
                                  </p:stCondLst>
                                  <p:endCondLst>
                                    <p:cond evt="begin" delay="0">
                                      <p:tn val="117"/>
                                    </p:cond>
                                  </p:endCondLst>
                                  <p:childTnLst>
                                    <p:set>
                                      <p:cBhvr>
                                        <p:cTn id="118" dur="1" fill="hold">
                                          <p:stCondLst>
                                            <p:cond delay="0"/>
                                          </p:stCondLst>
                                        </p:cTn>
                                        <p:tgtEl>
                                          <p:spTgt spid="33">
                                            <p:txEl>
                                              <p:pRg st="0" end="0"/>
                                            </p:txEl>
                                          </p:spTgt>
                                        </p:tgtEl>
                                        <p:attrNameLst>
                                          <p:attrName>style.visibility</p:attrName>
                                        </p:attrNameLst>
                                      </p:cBhvr>
                                      <p:to>
                                        <p:strVal val="visible"/>
                                      </p:to>
                                    </p:set>
                                    <p:animEffect transition="in" filter="wipe(down)">
                                      <p:cBhvr>
                                        <p:cTn id="119"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9" grpId="0" animBg="1"/>
      <p:bldP spid="25" grpId="0" animBg="1"/>
      <p:bldP spid="2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9"/>
                        </p:tgtEl>
                        <p:attrNameLst>
                          <p:attrName>style.visibility</p:attrName>
                        </p:attrNameLst>
                      </p:cBhvr>
                      <p:to>
                        <p:strVal val="visible"/>
                      </p:to>
                    </p:set>
                    <p:animEffect transition="in" filter="wipe(down)">
                      <p:cBhvr>
                        <p:cTn dur="500"/>
                        <p:tgtEl>
                          <p:spTgt spid="29"/>
                        </p:tgtEl>
                      </p:cBhvr>
                    </p:animEffect>
                  </p:childTnLst>
                </p:cTn>
              </p:par>
            </p:tnLst>
          </p:tmpl>
        </p:tmplLst>
      </p:bldP>
      <p:bldP spid="3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0"/>
                        </p:tgtEl>
                        <p:attrNameLst>
                          <p:attrName>style.visibility</p:attrName>
                        </p:attrNameLst>
                      </p:cBhvr>
                      <p:to>
                        <p:strVal val="visible"/>
                      </p:to>
                    </p:set>
                    <p:animEffect transition="in" filter="wipe(down)">
                      <p:cBhvr>
                        <p:cTn dur="500"/>
                        <p:tgtEl>
                          <p:spTgt spid="30"/>
                        </p:tgtEl>
                      </p:cBhvr>
                    </p:animEffect>
                  </p:childTnLst>
                </p:cTn>
              </p:par>
            </p:tnLst>
          </p:tmpl>
        </p:tmplLst>
      </p:bldP>
      <p:bldP spid="31" grpId="0" animBg="1"/>
      <p:bldP spid="3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2"/>
                        </p:tgtEl>
                        <p:attrNameLst>
                          <p:attrName>style.visibility</p:attrName>
                        </p:attrNameLst>
                      </p:cBhvr>
                      <p:to>
                        <p:strVal val="visible"/>
                      </p:to>
                    </p:set>
                    <p:animEffect transition="in" filter="wipe(down)">
                      <p:cBhvr>
                        <p:cTn dur="500"/>
                        <p:tgtEl>
                          <p:spTgt spid="32"/>
                        </p:tgtEl>
                      </p:cBhvr>
                    </p:animEffect>
                  </p:childTnLst>
                </p:cTn>
              </p:par>
            </p:tnLst>
          </p:tmpl>
        </p:tmplLst>
      </p:bldP>
      <p:bldP spid="3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3"/>
                        </p:tgtEl>
                        <p:attrNameLst>
                          <p:attrName>style.visibility</p:attrName>
                        </p:attrNameLst>
                      </p:cBhvr>
                      <p:to>
                        <p:strVal val="visible"/>
                      </p:to>
                    </p:set>
                    <p:animEffect transition="in" filter="wipe(down)">
                      <p:cBhvr>
                        <p:cTn dur="500"/>
                        <p:tgtEl>
                          <p:spTgt spid="33"/>
                        </p:tgtEl>
                      </p:cBhvr>
                    </p:animEffect>
                  </p:childTnLst>
                </p:cTn>
              </p:par>
            </p:tnLst>
          </p:tmpl>
        </p:tmplLst>
      </p:bldP>
      <p:bldP spid="34" grpId="0" animBg="1"/>
      <p:bldP spid="3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5"/>
                        </p:tgtEl>
                        <p:attrNameLst>
                          <p:attrName>style.visibility</p:attrName>
                        </p:attrNameLst>
                      </p:cBhvr>
                      <p:to>
                        <p:strVal val="visible"/>
                      </p:to>
                    </p:set>
                    <p:animEffect transition="in" filter="wipe(down)">
                      <p:cBhvr>
                        <p:cTn dur="500"/>
                        <p:tgtEl>
                          <p:spTgt spid="35"/>
                        </p:tgtEl>
                      </p:cBhvr>
                    </p:animEffect>
                  </p:childTnLst>
                </p:cTn>
              </p:par>
            </p:tnLst>
          </p:tmpl>
        </p:tmplLst>
      </p:bldP>
      <p:bldP spid="3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6"/>
                        </p:tgtEl>
                        <p:attrNameLst>
                          <p:attrName>style.visibility</p:attrName>
                        </p:attrNameLst>
                      </p:cBhvr>
                      <p:to>
                        <p:strVal val="visible"/>
                      </p:to>
                    </p:set>
                    <p:animEffect transition="in" filter="wipe(down)">
                      <p:cBhvr>
                        <p:cTn dur="500"/>
                        <p:tgtEl>
                          <p:spTgt spid="36"/>
                        </p:tgtEl>
                      </p:cBhvr>
                    </p:animEffect>
                  </p:childTnLst>
                </p:cTn>
              </p:par>
            </p:tnLst>
          </p:tmpl>
        </p:tmplLst>
      </p:bldP>
      <p:bldP spid="37" grpId="0" animBg="1"/>
      <p:bldP spid="3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8"/>
                        </p:tgtEl>
                        <p:attrNameLst>
                          <p:attrName>style.visibility</p:attrName>
                        </p:attrNameLst>
                      </p:cBhvr>
                      <p:to>
                        <p:strVal val="visible"/>
                      </p:to>
                    </p:set>
                    <p:animEffect transition="in" filter="wipe(down)">
                      <p:cBhvr>
                        <p:cTn dur="500"/>
                        <p:tgtEl>
                          <p:spTgt spid="38"/>
                        </p:tgtEl>
                      </p:cBhvr>
                    </p:animEffect>
                  </p:childTnLst>
                </p:cTn>
              </p:par>
            </p:tnLst>
          </p:tmpl>
        </p:tmplLst>
      </p:bldP>
      <p:bldP spid="3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9"/>
                        </p:tgtEl>
                        <p:attrNameLst>
                          <p:attrName>style.visibility</p:attrName>
                        </p:attrNameLst>
                      </p:cBhvr>
                      <p:to>
                        <p:strVal val="visible"/>
                      </p:to>
                    </p:set>
                    <p:animEffect transition="in" filter="wipe(down)">
                      <p:cBhvr>
                        <p:cTn dur="500"/>
                        <p:tgtEl>
                          <p:spTgt spid="39"/>
                        </p:tgtEl>
                      </p:cBhvr>
                    </p:animEffect>
                  </p:childTnLst>
                </p:cTn>
              </p:par>
            </p:tnLst>
          </p:tmpl>
        </p:tmplLst>
      </p:bldP>
      <p:bldP spid="41" grpId="0" animBg="1"/>
      <p:bldP spid="42" grpId="0" animBg="1"/>
      <p:bldP spid="43" grpId="0" animBg="1"/>
      <p:bldP spid="44" grpId="0"/>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am03">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a:t>Click To Edit Master Title Style</a:t>
            </a:r>
          </a:p>
        </p:txBody>
      </p:sp>
      <p:sp>
        <p:nvSpPr>
          <p:cNvPr id="43"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44" name="Round Same Side Corner Rectangle 43"/>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50000"/>
                  <a:lumOff val="50000"/>
                </a:schemeClr>
              </a:solidFill>
            </a:endParaRPr>
          </a:p>
        </p:txBody>
      </p:sp>
      <p:sp>
        <p:nvSpPr>
          <p:cNvPr id="45" name="Slide Number Placeholder 4"/>
          <p:cNvSpPr>
            <a:spLocks noGrp="1"/>
          </p:cNvSpPr>
          <p:nvPr>
            <p:ph type="sldNum" sz="quarter" idx="12"/>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a:p>
        </p:txBody>
      </p:sp>
      <p:sp>
        <p:nvSpPr>
          <p:cNvPr id="18" name="Text Placeholder 3"/>
          <p:cNvSpPr>
            <a:spLocks noGrp="1"/>
          </p:cNvSpPr>
          <p:nvPr>
            <p:ph type="body" sz="half" idx="16"/>
          </p:nvPr>
        </p:nvSpPr>
        <p:spPr>
          <a:xfrm>
            <a:off x="1700389" y="4639711"/>
            <a:ext cx="1895355" cy="508973"/>
          </a:xfrm>
          <a:prstGeom prst="rect">
            <a:avLst/>
          </a:prstGeom>
        </p:spPr>
        <p:txBody>
          <a:bodyPr wrap="square" lIns="0" tIns="0" rIns="0" bIns="0" anchor="t">
            <a:noAutofit/>
          </a:bodyPr>
          <a:lstStyle>
            <a:lvl1pPr marL="0" indent="0" algn="ctr">
              <a:buNone/>
              <a:defRPr sz="1467" b="1" baseline="0">
                <a:solidFill>
                  <a:schemeClr val="accent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19" name="Picture Placeholder 7"/>
          <p:cNvSpPr>
            <a:spLocks noGrp="1"/>
          </p:cNvSpPr>
          <p:nvPr>
            <p:ph type="pic" sz="quarter" idx="10" hasCustomPrompt="1"/>
          </p:nvPr>
        </p:nvSpPr>
        <p:spPr>
          <a:xfrm>
            <a:off x="1425789" y="2087867"/>
            <a:ext cx="2444555" cy="2443827"/>
          </a:xfrm>
          <a:prstGeom prst="diamond">
            <a:avLst/>
          </a:prstGeom>
          <a:ln w="28575">
            <a:solidFill>
              <a:schemeClr val="accent1"/>
            </a:solidFill>
          </a:ln>
        </p:spPr>
        <p:txBody>
          <a:bodyPr bIns="182880" anchor="b"/>
          <a:lstStyle>
            <a:lvl1pPr algn="ctr">
              <a:buNone/>
              <a:defRPr sz="1467">
                <a:solidFill>
                  <a:schemeClr val="tx1">
                    <a:lumMod val="50000"/>
                    <a:lumOff val="50000"/>
                  </a:schemeClr>
                </a:solidFill>
              </a:defRPr>
            </a:lvl1pPr>
          </a:lstStyle>
          <a:p>
            <a:r>
              <a:rPr lang="en-US"/>
              <a:t>Image Holder</a:t>
            </a:r>
          </a:p>
        </p:txBody>
      </p:sp>
      <p:sp>
        <p:nvSpPr>
          <p:cNvPr id="21" name="Text Placeholder 3"/>
          <p:cNvSpPr>
            <a:spLocks noGrp="1"/>
          </p:cNvSpPr>
          <p:nvPr>
            <p:ph type="body" sz="half" idx="17"/>
          </p:nvPr>
        </p:nvSpPr>
        <p:spPr>
          <a:xfrm>
            <a:off x="3420356" y="2555420"/>
            <a:ext cx="1895355" cy="508973"/>
          </a:xfrm>
          <a:prstGeom prst="rect">
            <a:avLst/>
          </a:prstGeom>
        </p:spPr>
        <p:txBody>
          <a:bodyPr wrap="square" lIns="0" tIns="0" rIns="0" bIns="0" anchor="t">
            <a:noAutofit/>
          </a:bodyPr>
          <a:lstStyle>
            <a:lvl1pPr marL="0" indent="0" algn="ctr">
              <a:buNone/>
              <a:defRPr sz="1467" b="1" baseline="0">
                <a:solidFill>
                  <a:schemeClr val="accent2"/>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22" name="Picture Placeholder 7"/>
          <p:cNvSpPr>
            <a:spLocks noGrp="1"/>
          </p:cNvSpPr>
          <p:nvPr>
            <p:ph type="pic" sz="quarter" idx="18" hasCustomPrompt="1"/>
          </p:nvPr>
        </p:nvSpPr>
        <p:spPr>
          <a:xfrm>
            <a:off x="3146121" y="3102893"/>
            <a:ext cx="2444555" cy="2443827"/>
          </a:xfrm>
          <a:prstGeom prst="diamond">
            <a:avLst/>
          </a:prstGeom>
          <a:ln w="28575">
            <a:solidFill>
              <a:schemeClr val="accent2"/>
            </a:solidFill>
          </a:ln>
        </p:spPr>
        <p:txBody>
          <a:bodyPr bIns="182880" anchor="b"/>
          <a:lstStyle>
            <a:lvl1pPr algn="ctr">
              <a:buNone/>
              <a:defRPr sz="1467">
                <a:solidFill>
                  <a:schemeClr val="tx1">
                    <a:lumMod val="50000"/>
                    <a:lumOff val="50000"/>
                  </a:schemeClr>
                </a:solidFill>
              </a:defRPr>
            </a:lvl1pPr>
          </a:lstStyle>
          <a:p>
            <a:r>
              <a:rPr lang="en-US"/>
              <a:t>Image Holder</a:t>
            </a:r>
          </a:p>
        </p:txBody>
      </p:sp>
      <p:sp>
        <p:nvSpPr>
          <p:cNvPr id="24" name="Text Placeholder 3"/>
          <p:cNvSpPr>
            <a:spLocks noGrp="1"/>
          </p:cNvSpPr>
          <p:nvPr>
            <p:ph type="body" sz="half" idx="20"/>
          </p:nvPr>
        </p:nvSpPr>
        <p:spPr>
          <a:xfrm>
            <a:off x="5152501" y="4639711"/>
            <a:ext cx="1895355" cy="508973"/>
          </a:xfrm>
          <a:prstGeom prst="rect">
            <a:avLst/>
          </a:prstGeom>
        </p:spPr>
        <p:txBody>
          <a:bodyPr wrap="square" lIns="0" tIns="0" rIns="0" bIns="0" anchor="t">
            <a:noAutofit/>
          </a:bodyPr>
          <a:lstStyle>
            <a:lvl1pPr marL="0" indent="0" algn="ctr">
              <a:buNone/>
              <a:defRPr sz="1467" b="1" baseline="0">
                <a:solidFill>
                  <a:schemeClr val="accent3"/>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25" name="Picture Placeholder 7"/>
          <p:cNvSpPr>
            <a:spLocks noGrp="1"/>
          </p:cNvSpPr>
          <p:nvPr>
            <p:ph type="pic" sz="quarter" idx="21" hasCustomPrompt="1"/>
          </p:nvPr>
        </p:nvSpPr>
        <p:spPr>
          <a:xfrm>
            <a:off x="4866453" y="2087867"/>
            <a:ext cx="2444555" cy="2443827"/>
          </a:xfrm>
          <a:prstGeom prst="diamond">
            <a:avLst/>
          </a:prstGeom>
          <a:ln w="28575">
            <a:solidFill>
              <a:schemeClr val="accent3"/>
            </a:solidFill>
          </a:ln>
        </p:spPr>
        <p:txBody>
          <a:bodyPr bIns="182880" anchor="b"/>
          <a:lstStyle>
            <a:lvl1pPr algn="ctr">
              <a:buNone/>
              <a:defRPr sz="1467">
                <a:solidFill>
                  <a:schemeClr val="tx1">
                    <a:lumMod val="50000"/>
                    <a:lumOff val="50000"/>
                  </a:schemeClr>
                </a:solidFill>
              </a:defRPr>
            </a:lvl1pPr>
          </a:lstStyle>
          <a:p>
            <a:r>
              <a:rPr lang="en-US"/>
              <a:t>Image Holder</a:t>
            </a:r>
          </a:p>
        </p:txBody>
      </p:sp>
      <p:sp>
        <p:nvSpPr>
          <p:cNvPr id="27" name="Text Placeholder 3"/>
          <p:cNvSpPr>
            <a:spLocks noGrp="1"/>
          </p:cNvSpPr>
          <p:nvPr>
            <p:ph type="body" sz="half" idx="23"/>
          </p:nvPr>
        </p:nvSpPr>
        <p:spPr>
          <a:xfrm>
            <a:off x="6874101" y="2555420"/>
            <a:ext cx="1895355" cy="508973"/>
          </a:xfrm>
          <a:prstGeom prst="rect">
            <a:avLst/>
          </a:prstGeom>
        </p:spPr>
        <p:txBody>
          <a:bodyPr wrap="square" lIns="0" tIns="0" rIns="0" bIns="0" anchor="t">
            <a:noAutofit/>
          </a:bodyPr>
          <a:lstStyle>
            <a:lvl1pPr marL="0" indent="0" algn="ctr">
              <a:buNone/>
              <a:defRPr sz="1467" b="1" baseline="0">
                <a:solidFill>
                  <a:schemeClr val="accent4"/>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28" name="Picture Placeholder 7"/>
          <p:cNvSpPr>
            <a:spLocks noGrp="1"/>
          </p:cNvSpPr>
          <p:nvPr>
            <p:ph type="pic" sz="quarter" idx="24" hasCustomPrompt="1"/>
          </p:nvPr>
        </p:nvSpPr>
        <p:spPr>
          <a:xfrm>
            <a:off x="6586785" y="3102893"/>
            <a:ext cx="2444555" cy="2443827"/>
          </a:xfrm>
          <a:prstGeom prst="diamond">
            <a:avLst/>
          </a:prstGeom>
          <a:ln w="28575">
            <a:solidFill>
              <a:schemeClr val="accent4"/>
            </a:solidFill>
          </a:ln>
        </p:spPr>
        <p:txBody>
          <a:bodyPr bIns="182880" anchor="b"/>
          <a:lstStyle>
            <a:lvl1pPr algn="ctr">
              <a:buNone/>
              <a:defRPr sz="1467">
                <a:solidFill>
                  <a:schemeClr val="tx1">
                    <a:lumMod val="50000"/>
                    <a:lumOff val="50000"/>
                  </a:schemeClr>
                </a:solidFill>
              </a:defRPr>
            </a:lvl1pPr>
          </a:lstStyle>
          <a:p>
            <a:r>
              <a:rPr lang="en-US"/>
              <a:t>Image Holder</a:t>
            </a:r>
          </a:p>
        </p:txBody>
      </p:sp>
      <p:sp>
        <p:nvSpPr>
          <p:cNvPr id="46" name="Text Placeholder 3"/>
          <p:cNvSpPr>
            <a:spLocks noGrp="1"/>
          </p:cNvSpPr>
          <p:nvPr>
            <p:ph type="body" sz="half" idx="25"/>
          </p:nvPr>
        </p:nvSpPr>
        <p:spPr>
          <a:xfrm>
            <a:off x="8581717" y="4639711"/>
            <a:ext cx="1895355" cy="508973"/>
          </a:xfrm>
          <a:prstGeom prst="rect">
            <a:avLst/>
          </a:prstGeom>
        </p:spPr>
        <p:txBody>
          <a:bodyPr wrap="square" lIns="0" tIns="0" rIns="0" bIns="0" anchor="t">
            <a:noAutofit/>
          </a:bodyPr>
          <a:lstStyle>
            <a:lvl1pPr marL="0" indent="0" algn="ctr">
              <a:buNone/>
              <a:defRPr sz="1467" b="1" baseline="0">
                <a:solidFill>
                  <a:schemeClr val="accent5"/>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47" name="Picture Placeholder 7"/>
          <p:cNvSpPr>
            <a:spLocks noGrp="1"/>
          </p:cNvSpPr>
          <p:nvPr>
            <p:ph type="pic" sz="quarter" idx="26" hasCustomPrompt="1"/>
          </p:nvPr>
        </p:nvSpPr>
        <p:spPr>
          <a:xfrm>
            <a:off x="8307117" y="2087867"/>
            <a:ext cx="2444555" cy="2443827"/>
          </a:xfrm>
          <a:prstGeom prst="diamond">
            <a:avLst/>
          </a:prstGeom>
          <a:ln w="28575">
            <a:solidFill>
              <a:schemeClr val="accent5"/>
            </a:solidFill>
          </a:ln>
        </p:spPr>
        <p:txBody>
          <a:bodyPr bIns="182880" anchor="b"/>
          <a:lstStyle>
            <a:lvl1pPr algn="ctr">
              <a:buNone/>
              <a:defRPr sz="1467">
                <a:solidFill>
                  <a:schemeClr val="tx1">
                    <a:lumMod val="50000"/>
                    <a:lumOff val="50000"/>
                  </a:schemeClr>
                </a:solidFill>
              </a:defRPr>
            </a:lvl1pPr>
          </a:lstStyle>
          <a:p>
            <a:r>
              <a:rPr lang="en-US"/>
              <a:t>Image Holder</a:t>
            </a:r>
          </a:p>
        </p:txBody>
      </p:sp>
    </p:spTree>
    <p:extLst>
      <p:ext uri="{BB962C8B-B14F-4D97-AF65-F5344CB8AC3E}">
        <p14:creationId xmlns:p14="http://schemas.microsoft.com/office/powerpoint/2010/main" val="2161351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childTnLst>
                          </p:cTn>
                        </p:par>
                        <p:par>
                          <p:cTn id="18" fill="hold">
                            <p:stCondLst>
                              <p:cond delay="1500"/>
                            </p:stCondLst>
                            <p:childTnLst>
                              <p:par>
                                <p:cTn id="19" presetID="22" presetClass="entr" presetSubtype="4" fill="hold" grpId="0" nodeType="afterEffect" nodePh="1">
                                  <p:stCondLst>
                                    <p:cond delay="0"/>
                                  </p:stCondLst>
                                  <p:endCondLst>
                                    <p:cond evt="begin" delay="0">
                                      <p:tn val="19"/>
                                    </p:cond>
                                  </p:endCondLst>
                                  <p:childTnLst>
                                    <p:set>
                                      <p:cBhvr>
                                        <p:cTn id="20" dur="1" fill="hold">
                                          <p:stCondLst>
                                            <p:cond delay="0"/>
                                          </p:stCondLst>
                                        </p:cTn>
                                        <p:tgtEl>
                                          <p:spTgt spid="18">
                                            <p:txEl>
                                              <p:pRg st="0" end="0"/>
                                            </p:txEl>
                                          </p:spTgt>
                                        </p:tgtEl>
                                        <p:attrNameLst>
                                          <p:attrName>style.visibility</p:attrName>
                                        </p:attrNameLst>
                                      </p:cBhvr>
                                      <p:to>
                                        <p:strVal val="visible"/>
                                      </p:to>
                                    </p:set>
                                    <p:animEffect transition="in" filter="wipe(down)">
                                      <p:cBhvr>
                                        <p:cTn id="21" dur="500"/>
                                        <p:tgtEl>
                                          <p:spTgt spid="18">
                                            <p:txEl>
                                              <p:pRg st="0" end="0"/>
                                            </p:txEl>
                                          </p:spTgt>
                                        </p:tgtEl>
                                      </p:cBhvr>
                                    </p:animEffect>
                                  </p:childTnLst>
                                </p:cTn>
                              </p:par>
                            </p:childTnLst>
                          </p:cTn>
                        </p:par>
                        <p:par>
                          <p:cTn id="22" fill="hold">
                            <p:stCondLst>
                              <p:cond delay="2000"/>
                            </p:stCondLst>
                            <p:childTnLst>
                              <p:par>
                                <p:cTn id="23" presetID="53" presetClass="entr" presetSubtype="0"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500" fill="hold"/>
                                        <p:tgtEl>
                                          <p:spTgt spid="22"/>
                                        </p:tgtEl>
                                        <p:attrNameLst>
                                          <p:attrName>ppt_w</p:attrName>
                                        </p:attrNameLst>
                                      </p:cBhvr>
                                      <p:tavLst>
                                        <p:tav tm="0">
                                          <p:val>
                                            <p:fltVal val="0"/>
                                          </p:val>
                                        </p:tav>
                                        <p:tav tm="100000">
                                          <p:val>
                                            <p:strVal val="#ppt_w"/>
                                          </p:val>
                                        </p:tav>
                                      </p:tavLst>
                                    </p:anim>
                                    <p:anim calcmode="lin" valueType="num">
                                      <p:cBhvr>
                                        <p:cTn id="26" dur="500" fill="hold"/>
                                        <p:tgtEl>
                                          <p:spTgt spid="22"/>
                                        </p:tgtEl>
                                        <p:attrNameLst>
                                          <p:attrName>ppt_h</p:attrName>
                                        </p:attrNameLst>
                                      </p:cBhvr>
                                      <p:tavLst>
                                        <p:tav tm="0">
                                          <p:val>
                                            <p:fltVal val="0"/>
                                          </p:val>
                                        </p:tav>
                                        <p:tav tm="100000">
                                          <p:val>
                                            <p:strVal val="#ppt_h"/>
                                          </p:val>
                                        </p:tav>
                                      </p:tavLst>
                                    </p:anim>
                                    <p:animEffect transition="in" filter="fade">
                                      <p:cBhvr>
                                        <p:cTn id="27" dur="500"/>
                                        <p:tgtEl>
                                          <p:spTgt spid="22"/>
                                        </p:tgtEl>
                                      </p:cBhvr>
                                    </p:animEffect>
                                  </p:childTnLst>
                                </p:cTn>
                              </p:par>
                            </p:childTnLst>
                          </p:cTn>
                        </p:par>
                        <p:par>
                          <p:cTn id="28" fill="hold">
                            <p:stCondLst>
                              <p:cond delay="2500"/>
                            </p:stCondLst>
                            <p:childTnLst>
                              <p:par>
                                <p:cTn id="29" presetID="22" presetClass="entr" presetSubtype="4" fill="hold" grpId="0" nodeType="afterEffect" nodePh="1">
                                  <p:stCondLst>
                                    <p:cond delay="0"/>
                                  </p:stCondLst>
                                  <p:endCondLst>
                                    <p:cond evt="begin" delay="0">
                                      <p:tn val="29"/>
                                    </p:cond>
                                  </p:endCondLst>
                                  <p:childTnLst>
                                    <p:set>
                                      <p:cBhvr>
                                        <p:cTn id="30" dur="1" fill="hold">
                                          <p:stCondLst>
                                            <p:cond delay="0"/>
                                          </p:stCondLst>
                                        </p:cTn>
                                        <p:tgtEl>
                                          <p:spTgt spid="21">
                                            <p:txEl>
                                              <p:pRg st="0" end="0"/>
                                            </p:txEl>
                                          </p:spTgt>
                                        </p:tgtEl>
                                        <p:attrNameLst>
                                          <p:attrName>style.visibility</p:attrName>
                                        </p:attrNameLst>
                                      </p:cBhvr>
                                      <p:to>
                                        <p:strVal val="visible"/>
                                      </p:to>
                                    </p:set>
                                    <p:animEffect transition="in" filter="wipe(down)">
                                      <p:cBhvr>
                                        <p:cTn id="31" dur="500"/>
                                        <p:tgtEl>
                                          <p:spTgt spid="21">
                                            <p:txEl>
                                              <p:pRg st="0" end="0"/>
                                            </p:txEl>
                                          </p:spTgt>
                                        </p:tgtEl>
                                      </p:cBhvr>
                                    </p:animEffect>
                                  </p:childTnLst>
                                </p:cTn>
                              </p:par>
                            </p:childTnLst>
                          </p:cTn>
                        </p:par>
                        <p:par>
                          <p:cTn id="32" fill="hold">
                            <p:stCondLst>
                              <p:cond delay="3000"/>
                            </p:stCondLst>
                            <p:childTnLst>
                              <p:par>
                                <p:cTn id="33" presetID="53" presetClass="entr" presetSubtype="0"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p:cTn id="35" dur="500" fill="hold"/>
                                        <p:tgtEl>
                                          <p:spTgt spid="25"/>
                                        </p:tgtEl>
                                        <p:attrNameLst>
                                          <p:attrName>ppt_w</p:attrName>
                                        </p:attrNameLst>
                                      </p:cBhvr>
                                      <p:tavLst>
                                        <p:tav tm="0">
                                          <p:val>
                                            <p:fltVal val="0"/>
                                          </p:val>
                                        </p:tav>
                                        <p:tav tm="100000">
                                          <p:val>
                                            <p:strVal val="#ppt_w"/>
                                          </p:val>
                                        </p:tav>
                                      </p:tavLst>
                                    </p:anim>
                                    <p:anim calcmode="lin" valueType="num">
                                      <p:cBhvr>
                                        <p:cTn id="36" dur="500" fill="hold"/>
                                        <p:tgtEl>
                                          <p:spTgt spid="25"/>
                                        </p:tgtEl>
                                        <p:attrNameLst>
                                          <p:attrName>ppt_h</p:attrName>
                                        </p:attrNameLst>
                                      </p:cBhvr>
                                      <p:tavLst>
                                        <p:tav tm="0">
                                          <p:val>
                                            <p:fltVal val="0"/>
                                          </p:val>
                                        </p:tav>
                                        <p:tav tm="100000">
                                          <p:val>
                                            <p:strVal val="#ppt_h"/>
                                          </p:val>
                                        </p:tav>
                                      </p:tavLst>
                                    </p:anim>
                                    <p:animEffect transition="in" filter="fade">
                                      <p:cBhvr>
                                        <p:cTn id="37" dur="500"/>
                                        <p:tgtEl>
                                          <p:spTgt spid="25"/>
                                        </p:tgtEl>
                                      </p:cBhvr>
                                    </p:animEffect>
                                  </p:childTnLst>
                                </p:cTn>
                              </p:par>
                            </p:childTnLst>
                          </p:cTn>
                        </p:par>
                        <p:par>
                          <p:cTn id="38" fill="hold">
                            <p:stCondLst>
                              <p:cond delay="3500"/>
                            </p:stCondLst>
                            <p:childTnLst>
                              <p:par>
                                <p:cTn id="39" presetID="22" presetClass="entr" presetSubtype="4" fill="hold" grpId="0" nodeType="afterEffect" nodePh="1">
                                  <p:stCondLst>
                                    <p:cond delay="0"/>
                                  </p:stCondLst>
                                  <p:endCondLst>
                                    <p:cond evt="begin" delay="0">
                                      <p:tn val="39"/>
                                    </p:cond>
                                  </p:endCondLst>
                                  <p:childTnLst>
                                    <p:set>
                                      <p:cBhvr>
                                        <p:cTn id="40" dur="1" fill="hold">
                                          <p:stCondLst>
                                            <p:cond delay="0"/>
                                          </p:stCondLst>
                                        </p:cTn>
                                        <p:tgtEl>
                                          <p:spTgt spid="24">
                                            <p:txEl>
                                              <p:pRg st="0" end="0"/>
                                            </p:txEl>
                                          </p:spTgt>
                                        </p:tgtEl>
                                        <p:attrNameLst>
                                          <p:attrName>style.visibility</p:attrName>
                                        </p:attrNameLst>
                                      </p:cBhvr>
                                      <p:to>
                                        <p:strVal val="visible"/>
                                      </p:to>
                                    </p:set>
                                    <p:animEffect transition="in" filter="wipe(down)">
                                      <p:cBhvr>
                                        <p:cTn id="41" dur="500"/>
                                        <p:tgtEl>
                                          <p:spTgt spid="24">
                                            <p:txEl>
                                              <p:pRg st="0" end="0"/>
                                            </p:txEl>
                                          </p:spTgt>
                                        </p:tgtEl>
                                      </p:cBhvr>
                                    </p:animEffect>
                                  </p:childTnLst>
                                </p:cTn>
                              </p:par>
                            </p:childTnLst>
                          </p:cTn>
                        </p:par>
                        <p:par>
                          <p:cTn id="42" fill="hold">
                            <p:stCondLst>
                              <p:cond delay="4000"/>
                            </p:stCondLst>
                            <p:childTnLst>
                              <p:par>
                                <p:cTn id="43" presetID="53"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p:cTn id="45" dur="500" fill="hold"/>
                                        <p:tgtEl>
                                          <p:spTgt spid="28"/>
                                        </p:tgtEl>
                                        <p:attrNameLst>
                                          <p:attrName>ppt_w</p:attrName>
                                        </p:attrNameLst>
                                      </p:cBhvr>
                                      <p:tavLst>
                                        <p:tav tm="0">
                                          <p:val>
                                            <p:fltVal val="0"/>
                                          </p:val>
                                        </p:tav>
                                        <p:tav tm="100000">
                                          <p:val>
                                            <p:strVal val="#ppt_w"/>
                                          </p:val>
                                        </p:tav>
                                      </p:tavLst>
                                    </p:anim>
                                    <p:anim calcmode="lin" valueType="num">
                                      <p:cBhvr>
                                        <p:cTn id="46" dur="500" fill="hold"/>
                                        <p:tgtEl>
                                          <p:spTgt spid="28"/>
                                        </p:tgtEl>
                                        <p:attrNameLst>
                                          <p:attrName>ppt_h</p:attrName>
                                        </p:attrNameLst>
                                      </p:cBhvr>
                                      <p:tavLst>
                                        <p:tav tm="0">
                                          <p:val>
                                            <p:fltVal val="0"/>
                                          </p:val>
                                        </p:tav>
                                        <p:tav tm="100000">
                                          <p:val>
                                            <p:strVal val="#ppt_h"/>
                                          </p:val>
                                        </p:tav>
                                      </p:tavLst>
                                    </p:anim>
                                    <p:animEffect transition="in" filter="fade">
                                      <p:cBhvr>
                                        <p:cTn id="47" dur="500"/>
                                        <p:tgtEl>
                                          <p:spTgt spid="28"/>
                                        </p:tgtEl>
                                      </p:cBhvr>
                                    </p:animEffect>
                                  </p:childTnLst>
                                </p:cTn>
                              </p:par>
                            </p:childTnLst>
                          </p:cTn>
                        </p:par>
                        <p:par>
                          <p:cTn id="48" fill="hold">
                            <p:stCondLst>
                              <p:cond delay="4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27">
                                            <p:txEl>
                                              <p:pRg st="0" end="0"/>
                                            </p:txEl>
                                          </p:spTgt>
                                        </p:tgtEl>
                                        <p:attrNameLst>
                                          <p:attrName>style.visibility</p:attrName>
                                        </p:attrNameLst>
                                      </p:cBhvr>
                                      <p:to>
                                        <p:strVal val="visible"/>
                                      </p:to>
                                    </p:set>
                                    <p:animEffect transition="in" filter="wipe(down)">
                                      <p:cBhvr>
                                        <p:cTn id="51" dur="500"/>
                                        <p:tgtEl>
                                          <p:spTgt spid="27">
                                            <p:txEl>
                                              <p:pRg st="0" end="0"/>
                                            </p:txEl>
                                          </p:spTgt>
                                        </p:tgtEl>
                                      </p:cBhvr>
                                    </p:animEffect>
                                  </p:childTnLst>
                                </p:cTn>
                              </p:par>
                            </p:childTnLst>
                          </p:cTn>
                        </p:par>
                        <p:par>
                          <p:cTn id="52" fill="hold">
                            <p:stCondLst>
                              <p:cond delay="5000"/>
                            </p:stCondLst>
                            <p:childTnLst>
                              <p:par>
                                <p:cTn id="53" presetID="53" presetClass="entr" presetSubtype="0" fill="hold" grpId="0" nodeType="afterEffect">
                                  <p:stCondLst>
                                    <p:cond delay="0"/>
                                  </p:stCondLst>
                                  <p:childTnLst>
                                    <p:set>
                                      <p:cBhvr>
                                        <p:cTn id="54" dur="1" fill="hold">
                                          <p:stCondLst>
                                            <p:cond delay="0"/>
                                          </p:stCondLst>
                                        </p:cTn>
                                        <p:tgtEl>
                                          <p:spTgt spid="47"/>
                                        </p:tgtEl>
                                        <p:attrNameLst>
                                          <p:attrName>style.visibility</p:attrName>
                                        </p:attrNameLst>
                                      </p:cBhvr>
                                      <p:to>
                                        <p:strVal val="visible"/>
                                      </p:to>
                                    </p:set>
                                    <p:anim calcmode="lin" valueType="num">
                                      <p:cBhvr>
                                        <p:cTn id="55" dur="500" fill="hold"/>
                                        <p:tgtEl>
                                          <p:spTgt spid="47"/>
                                        </p:tgtEl>
                                        <p:attrNameLst>
                                          <p:attrName>ppt_w</p:attrName>
                                        </p:attrNameLst>
                                      </p:cBhvr>
                                      <p:tavLst>
                                        <p:tav tm="0">
                                          <p:val>
                                            <p:fltVal val="0"/>
                                          </p:val>
                                        </p:tav>
                                        <p:tav tm="100000">
                                          <p:val>
                                            <p:strVal val="#ppt_w"/>
                                          </p:val>
                                        </p:tav>
                                      </p:tavLst>
                                    </p:anim>
                                    <p:anim calcmode="lin" valueType="num">
                                      <p:cBhvr>
                                        <p:cTn id="56" dur="500" fill="hold"/>
                                        <p:tgtEl>
                                          <p:spTgt spid="47"/>
                                        </p:tgtEl>
                                        <p:attrNameLst>
                                          <p:attrName>ppt_h</p:attrName>
                                        </p:attrNameLst>
                                      </p:cBhvr>
                                      <p:tavLst>
                                        <p:tav tm="0">
                                          <p:val>
                                            <p:fltVal val="0"/>
                                          </p:val>
                                        </p:tav>
                                        <p:tav tm="100000">
                                          <p:val>
                                            <p:strVal val="#ppt_h"/>
                                          </p:val>
                                        </p:tav>
                                      </p:tavLst>
                                    </p:anim>
                                    <p:animEffect transition="in" filter="fade">
                                      <p:cBhvr>
                                        <p:cTn id="57" dur="500"/>
                                        <p:tgtEl>
                                          <p:spTgt spid="47"/>
                                        </p:tgtEl>
                                      </p:cBhvr>
                                    </p:animEffect>
                                  </p:childTnLst>
                                </p:cTn>
                              </p:par>
                            </p:childTnLst>
                          </p:cTn>
                        </p:par>
                        <p:par>
                          <p:cTn id="58" fill="hold">
                            <p:stCondLst>
                              <p:cond delay="5500"/>
                            </p:stCondLst>
                            <p:childTnLst>
                              <p:par>
                                <p:cTn id="59" presetID="22" presetClass="entr" presetSubtype="4" fill="hold" grpId="0" nodeType="afterEffect" nodePh="1">
                                  <p:stCondLst>
                                    <p:cond delay="0"/>
                                  </p:stCondLst>
                                  <p:endCondLst>
                                    <p:cond evt="begin" delay="0">
                                      <p:tn val="59"/>
                                    </p:cond>
                                  </p:endCondLst>
                                  <p:childTnLst>
                                    <p:set>
                                      <p:cBhvr>
                                        <p:cTn id="60" dur="1" fill="hold">
                                          <p:stCondLst>
                                            <p:cond delay="0"/>
                                          </p:stCondLst>
                                        </p:cTn>
                                        <p:tgtEl>
                                          <p:spTgt spid="46">
                                            <p:txEl>
                                              <p:pRg st="0" end="0"/>
                                            </p:txEl>
                                          </p:spTgt>
                                        </p:tgtEl>
                                        <p:attrNameLst>
                                          <p:attrName>style.visibility</p:attrName>
                                        </p:attrNameLst>
                                      </p:cBhvr>
                                      <p:to>
                                        <p:strVal val="visible"/>
                                      </p:to>
                                    </p:set>
                                    <p:animEffect transition="in" filter="wipe(down)">
                                      <p:cBhvr>
                                        <p:cTn id="61" dur="500"/>
                                        <p:tgtEl>
                                          <p:spTgt spid="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1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8"/>
                        </p:tgtEl>
                        <p:attrNameLst>
                          <p:attrName>style.visibility</p:attrName>
                        </p:attrNameLst>
                      </p:cBhvr>
                      <p:to>
                        <p:strVal val="visible"/>
                      </p:to>
                    </p:set>
                    <p:animEffect transition="in" filter="wipe(down)">
                      <p:cBhvr>
                        <p:cTn dur="500"/>
                        <p:tgtEl>
                          <p:spTgt spid="18"/>
                        </p:tgtEl>
                      </p:cBhvr>
                    </p:animEffect>
                  </p:childTnLst>
                </p:cTn>
              </p:par>
            </p:tnLst>
          </p:tmpl>
        </p:tmplLst>
      </p:bldP>
      <p:bldP spid="19" grpId="0" animBg="1"/>
      <p:bldP spid="2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1"/>
                        </p:tgtEl>
                        <p:attrNameLst>
                          <p:attrName>style.visibility</p:attrName>
                        </p:attrNameLst>
                      </p:cBhvr>
                      <p:to>
                        <p:strVal val="visible"/>
                      </p:to>
                    </p:set>
                    <p:animEffect transition="in" filter="wipe(down)">
                      <p:cBhvr>
                        <p:cTn dur="500"/>
                        <p:tgtEl>
                          <p:spTgt spid="21"/>
                        </p:tgtEl>
                      </p:cBhvr>
                    </p:animEffect>
                  </p:childTnLst>
                </p:cTn>
              </p:par>
            </p:tnLst>
          </p:tmpl>
        </p:tmplLst>
      </p:bldP>
      <p:bldP spid="22" grpId="0" animBg="1"/>
      <p:bldP spid="2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4"/>
                        </p:tgtEl>
                        <p:attrNameLst>
                          <p:attrName>style.visibility</p:attrName>
                        </p:attrNameLst>
                      </p:cBhvr>
                      <p:to>
                        <p:strVal val="visible"/>
                      </p:to>
                    </p:set>
                    <p:animEffect transition="in" filter="wipe(down)">
                      <p:cBhvr>
                        <p:cTn dur="500"/>
                        <p:tgtEl>
                          <p:spTgt spid="24"/>
                        </p:tgtEl>
                      </p:cBhvr>
                    </p:animEffect>
                  </p:childTnLst>
                </p:cTn>
              </p:par>
            </p:tnLst>
          </p:tmpl>
        </p:tmplLst>
      </p:bldP>
      <p:bldP spid="25" grpId="0" animBg="1"/>
      <p:bldP spid="2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Lst>
      </p:bldP>
      <p:bldP spid="28" grpId="0" animBg="1"/>
      <p:bldP spid="4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6"/>
                        </p:tgtEl>
                        <p:attrNameLst>
                          <p:attrName>style.visibility</p:attrName>
                        </p:attrNameLst>
                      </p:cBhvr>
                      <p:to>
                        <p:strVal val="visible"/>
                      </p:to>
                    </p:set>
                    <p:animEffect transition="in" filter="wipe(down)">
                      <p:cBhvr>
                        <p:cTn dur="500"/>
                        <p:tgtEl>
                          <p:spTgt spid="46"/>
                        </p:tgtEl>
                      </p:cBhvr>
                    </p:animEffect>
                  </p:childTnLst>
                </p:cTn>
              </p:par>
            </p:tnLst>
          </p:tmpl>
        </p:tmplLst>
      </p:bldP>
      <p:bldP spid="47" grpId="0" animBg="1"/>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am04">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a:t>Click To Edit Master Title Style</a:t>
            </a:r>
          </a:p>
        </p:txBody>
      </p:sp>
      <p:sp>
        <p:nvSpPr>
          <p:cNvPr id="43"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44" name="Round Same Side Corner Rectangle 43"/>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50000"/>
                  <a:lumOff val="50000"/>
                </a:schemeClr>
              </a:solidFill>
            </a:endParaRPr>
          </a:p>
        </p:txBody>
      </p:sp>
      <p:sp>
        <p:nvSpPr>
          <p:cNvPr id="45" name="Slide Number Placeholder 4"/>
          <p:cNvSpPr>
            <a:spLocks noGrp="1"/>
          </p:cNvSpPr>
          <p:nvPr>
            <p:ph type="sldNum" sz="quarter" idx="12"/>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a:p>
        </p:txBody>
      </p:sp>
      <p:sp>
        <p:nvSpPr>
          <p:cNvPr id="16" name="Picture Placeholder 7"/>
          <p:cNvSpPr>
            <a:spLocks noGrp="1"/>
          </p:cNvSpPr>
          <p:nvPr>
            <p:ph type="pic" sz="quarter" idx="15" hasCustomPrompt="1"/>
          </p:nvPr>
        </p:nvSpPr>
        <p:spPr>
          <a:xfrm>
            <a:off x="736663" y="1409834"/>
            <a:ext cx="2481605"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a:t>Image Holder</a:t>
            </a:r>
          </a:p>
        </p:txBody>
      </p:sp>
      <p:sp>
        <p:nvSpPr>
          <p:cNvPr id="17" name="Rectangle 16"/>
          <p:cNvSpPr/>
          <p:nvPr userDrawn="1"/>
        </p:nvSpPr>
        <p:spPr>
          <a:xfrm>
            <a:off x="736664" y="3227943"/>
            <a:ext cx="2481605" cy="56122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8" name="Text Placeholder 3"/>
          <p:cNvSpPr>
            <a:spLocks noGrp="1"/>
          </p:cNvSpPr>
          <p:nvPr>
            <p:ph type="body" sz="half" idx="16"/>
          </p:nvPr>
        </p:nvSpPr>
        <p:spPr>
          <a:xfrm>
            <a:off x="736664" y="3241367"/>
            <a:ext cx="2481605" cy="508973"/>
          </a:xfrm>
          <a:prstGeom prst="rect">
            <a:avLst/>
          </a:prstGeom>
        </p:spPr>
        <p:txBody>
          <a:bodyPr wrap="square" lIns="0" tIns="0" rIns="0" bIns="0" anchor="t">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49" name="Picture Placeholder 7"/>
          <p:cNvSpPr>
            <a:spLocks noGrp="1"/>
          </p:cNvSpPr>
          <p:nvPr>
            <p:ph type="pic" sz="quarter" idx="17" hasCustomPrompt="1"/>
          </p:nvPr>
        </p:nvSpPr>
        <p:spPr>
          <a:xfrm>
            <a:off x="3501466" y="1409834"/>
            <a:ext cx="2481605"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a:t>Image Holder</a:t>
            </a:r>
          </a:p>
        </p:txBody>
      </p:sp>
      <p:sp>
        <p:nvSpPr>
          <p:cNvPr id="50" name="Rectangle 49"/>
          <p:cNvSpPr/>
          <p:nvPr userDrawn="1"/>
        </p:nvSpPr>
        <p:spPr>
          <a:xfrm>
            <a:off x="3501467" y="3227943"/>
            <a:ext cx="2481605" cy="5612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Text Placeholder 3"/>
          <p:cNvSpPr>
            <a:spLocks noGrp="1"/>
          </p:cNvSpPr>
          <p:nvPr>
            <p:ph type="body" sz="half" idx="18"/>
          </p:nvPr>
        </p:nvSpPr>
        <p:spPr>
          <a:xfrm>
            <a:off x="3501467" y="3241367"/>
            <a:ext cx="2481605" cy="508973"/>
          </a:xfrm>
          <a:prstGeom prst="rect">
            <a:avLst/>
          </a:prstGeom>
        </p:spPr>
        <p:txBody>
          <a:bodyPr wrap="square" lIns="0" tIns="0" rIns="0" bIns="0" anchor="t">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52" name="Picture Placeholder 7"/>
          <p:cNvSpPr>
            <a:spLocks noGrp="1"/>
          </p:cNvSpPr>
          <p:nvPr>
            <p:ph type="pic" sz="quarter" idx="19" hasCustomPrompt="1"/>
          </p:nvPr>
        </p:nvSpPr>
        <p:spPr>
          <a:xfrm>
            <a:off x="6244666" y="1409834"/>
            <a:ext cx="2481605"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a:t>Image Holder</a:t>
            </a:r>
          </a:p>
        </p:txBody>
      </p:sp>
      <p:sp>
        <p:nvSpPr>
          <p:cNvPr id="53" name="Rectangle 52"/>
          <p:cNvSpPr/>
          <p:nvPr userDrawn="1"/>
        </p:nvSpPr>
        <p:spPr>
          <a:xfrm>
            <a:off x="6244667" y="3227943"/>
            <a:ext cx="2481605" cy="561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4" name="Text Placeholder 3"/>
          <p:cNvSpPr>
            <a:spLocks noGrp="1"/>
          </p:cNvSpPr>
          <p:nvPr>
            <p:ph type="body" sz="half" idx="20"/>
          </p:nvPr>
        </p:nvSpPr>
        <p:spPr>
          <a:xfrm>
            <a:off x="6244667" y="3241367"/>
            <a:ext cx="2481605" cy="508973"/>
          </a:xfrm>
          <a:prstGeom prst="rect">
            <a:avLst/>
          </a:prstGeom>
        </p:spPr>
        <p:txBody>
          <a:bodyPr wrap="square" lIns="0" tIns="0" rIns="0" bIns="0" anchor="t">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55" name="Picture Placeholder 7"/>
          <p:cNvSpPr>
            <a:spLocks noGrp="1"/>
          </p:cNvSpPr>
          <p:nvPr>
            <p:ph type="pic" sz="quarter" idx="21" hasCustomPrompt="1"/>
          </p:nvPr>
        </p:nvSpPr>
        <p:spPr>
          <a:xfrm>
            <a:off x="8987866" y="1409834"/>
            <a:ext cx="2481605"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a:t>Image Holder</a:t>
            </a:r>
          </a:p>
        </p:txBody>
      </p:sp>
      <p:sp>
        <p:nvSpPr>
          <p:cNvPr id="56" name="Rectangle 55"/>
          <p:cNvSpPr/>
          <p:nvPr userDrawn="1"/>
        </p:nvSpPr>
        <p:spPr>
          <a:xfrm>
            <a:off x="8987867" y="3227943"/>
            <a:ext cx="2481605" cy="5612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7" name="Text Placeholder 3"/>
          <p:cNvSpPr>
            <a:spLocks noGrp="1"/>
          </p:cNvSpPr>
          <p:nvPr>
            <p:ph type="body" sz="half" idx="22"/>
          </p:nvPr>
        </p:nvSpPr>
        <p:spPr>
          <a:xfrm>
            <a:off x="8987867" y="3241367"/>
            <a:ext cx="2481605" cy="508973"/>
          </a:xfrm>
          <a:prstGeom prst="rect">
            <a:avLst/>
          </a:prstGeom>
        </p:spPr>
        <p:txBody>
          <a:bodyPr wrap="square" lIns="0" tIns="0" rIns="0" bIns="0" anchor="t">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58" name="Picture Placeholder 7"/>
          <p:cNvSpPr>
            <a:spLocks noGrp="1"/>
          </p:cNvSpPr>
          <p:nvPr>
            <p:ph type="pic" sz="quarter" idx="23" hasCustomPrompt="1"/>
          </p:nvPr>
        </p:nvSpPr>
        <p:spPr>
          <a:xfrm>
            <a:off x="736663" y="3971308"/>
            <a:ext cx="2481605"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a:t>Image Holder</a:t>
            </a:r>
          </a:p>
        </p:txBody>
      </p:sp>
      <p:sp>
        <p:nvSpPr>
          <p:cNvPr id="59" name="Rectangle 58"/>
          <p:cNvSpPr/>
          <p:nvPr userDrawn="1"/>
        </p:nvSpPr>
        <p:spPr>
          <a:xfrm>
            <a:off x="736664" y="5789416"/>
            <a:ext cx="2481605" cy="56122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0" name="Text Placeholder 3"/>
          <p:cNvSpPr>
            <a:spLocks noGrp="1"/>
          </p:cNvSpPr>
          <p:nvPr>
            <p:ph type="body" sz="half" idx="24"/>
          </p:nvPr>
        </p:nvSpPr>
        <p:spPr>
          <a:xfrm>
            <a:off x="736664" y="5802840"/>
            <a:ext cx="2481605" cy="508973"/>
          </a:xfrm>
          <a:prstGeom prst="rect">
            <a:avLst/>
          </a:prstGeom>
        </p:spPr>
        <p:txBody>
          <a:bodyPr wrap="square" lIns="0" tIns="0" rIns="0" bIns="0" anchor="t">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61" name="Picture Placeholder 7"/>
          <p:cNvSpPr>
            <a:spLocks noGrp="1"/>
          </p:cNvSpPr>
          <p:nvPr>
            <p:ph type="pic" sz="quarter" idx="25" hasCustomPrompt="1"/>
          </p:nvPr>
        </p:nvSpPr>
        <p:spPr>
          <a:xfrm>
            <a:off x="3501466" y="3971308"/>
            <a:ext cx="2481605"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a:t>Image Holder</a:t>
            </a:r>
          </a:p>
        </p:txBody>
      </p:sp>
      <p:sp>
        <p:nvSpPr>
          <p:cNvPr id="62" name="Rectangle 61"/>
          <p:cNvSpPr/>
          <p:nvPr userDrawn="1"/>
        </p:nvSpPr>
        <p:spPr>
          <a:xfrm>
            <a:off x="3501467" y="5789416"/>
            <a:ext cx="2481605" cy="5612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3" name="Text Placeholder 3"/>
          <p:cNvSpPr>
            <a:spLocks noGrp="1"/>
          </p:cNvSpPr>
          <p:nvPr>
            <p:ph type="body" sz="half" idx="26"/>
          </p:nvPr>
        </p:nvSpPr>
        <p:spPr>
          <a:xfrm>
            <a:off x="3501467" y="5802840"/>
            <a:ext cx="2481605" cy="508973"/>
          </a:xfrm>
          <a:prstGeom prst="rect">
            <a:avLst/>
          </a:prstGeom>
        </p:spPr>
        <p:txBody>
          <a:bodyPr wrap="square" lIns="0" tIns="0" rIns="0" bIns="0" anchor="t">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64" name="Picture Placeholder 7"/>
          <p:cNvSpPr>
            <a:spLocks noGrp="1"/>
          </p:cNvSpPr>
          <p:nvPr>
            <p:ph type="pic" sz="quarter" idx="27" hasCustomPrompt="1"/>
          </p:nvPr>
        </p:nvSpPr>
        <p:spPr>
          <a:xfrm>
            <a:off x="6244666" y="3971308"/>
            <a:ext cx="2481605"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a:t>Image Holder</a:t>
            </a:r>
          </a:p>
        </p:txBody>
      </p:sp>
      <p:sp>
        <p:nvSpPr>
          <p:cNvPr id="65" name="Rectangle 64"/>
          <p:cNvSpPr/>
          <p:nvPr userDrawn="1"/>
        </p:nvSpPr>
        <p:spPr>
          <a:xfrm>
            <a:off x="6244667" y="5789416"/>
            <a:ext cx="2481605" cy="56122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6" name="Text Placeholder 3"/>
          <p:cNvSpPr>
            <a:spLocks noGrp="1"/>
          </p:cNvSpPr>
          <p:nvPr>
            <p:ph type="body" sz="half" idx="28"/>
          </p:nvPr>
        </p:nvSpPr>
        <p:spPr>
          <a:xfrm>
            <a:off x="6244667" y="5802840"/>
            <a:ext cx="2481605" cy="508973"/>
          </a:xfrm>
          <a:prstGeom prst="rect">
            <a:avLst/>
          </a:prstGeom>
        </p:spPr>
        <p:txBody>
          <a:bodyPr wrap="square" lIns="0" tIns="0" rIns="0" bIns="0" anchor="t">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67" name="Picture Placeholder 7"/>
          <p:cNvSpPr>
            <a:spLocks noGrp="1"/>
          </p:cNvSpPr>
          <p:nvPr>
            <p:ph type="pic" sz="quarter" idx="29" hasCustomPrompt="1"/>
          </p:nvPr>
        </p:nvSpPr>
        <p:spPr>
          <a:xfrm>
            <a:off x="8987866" y="3971308"/>
            <a:ext cx="2481605"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a:t>Image Holder</a:t>
            </a:r>
          </a:p>
        </p:txBody>
      </p:sp>
      <p:sp>
        <p:nvSpPr>
          <p:cNvPr id="68" name="Rectangle 67"/>
          <p:cNvSpPr/>
          <p:nvPr userDrawn="1"/>
        </p:nvSpPr>
        <p:spPr>
          <a:xfrm>
            <a:off x="8987867" y="5789416"/>
            <a:ext cx="2481605" cy="5612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9" name="Text Placeholder 3"/>
          <p:cNvSpPr>
            <a:spLocks noGrp="1"/>
          </p:cNvSpPr>
          <p:nvPr>
            <p:ph type="body" sz="half" idx="30"/>
          </p:nvPr>
        </p:nvSpPr>
        <p:spPr>
          <a:xfrm>
            <a:off x="8987867" y="5802840"/>
            <a:ext cx="2481605" cy="508973"/>
          </a:xfrm>
          <a:prstGeom prst="rect">
            <a:avLst/>
          </a:prstGeom>
        </p:spPr>
        <p:txBody>
          <a:bodyPr wrap="square" lIns="0" tIns="0" rIns="0" bIns="0" anchor="t">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Tree>
    <p:extLst>
      <p:ext uri="{BB962C8B-B14F-4D97-AF65-F5344CB8AC3E}">
        <p14:creationId xmlns:p14="http://schemas.microsoft.com/office/powerpoint/2010/main" val="4048837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childTnLst>
                          </p:cTn>
                        </p:par>
                        <p:par>
                          <p:cTn id="20" fill="hold">
                            <p:stCondLst>
                              <p:cond delay="2000"/>
                            </p:stCondLst>
                            <p:childTnLst>
                              <p:par>
                                <p:cTn id="21" presetID="22" presetClass="entr" presetSubtype="4" fill="hold" grpId="0" nodeType="afterEffect" nodePh="1">
                                  <p:stCondLst>
                                    <p:cond delay="0"/>
                                  </p:stCondLst>
                                  <p:endCondLst>
                                    <p:cond evt="begin" delay="0">
                                      <p:tn val="21"/>
                                    </p:cond>
                                  </p:endCondLst>
                                  <p:childTnLst>
                                    <p:set>
                                      <p:cBhvr>
                                        <p:cTn id="22" dur="1" fill="hold">
                                          <p:stCondLst>
                                            <p:cond delay="0"/>
                                          </p:stCondLst>
                                        </p:cTn>
                                        <p:tgtEl>
                                          <p:spTgt spid="48">
                                            <p:txEl>
                                              <p:pRg st="0" end="0"/>
                                            </p:txEl>
                                          </p:spTgt>
                                        </p:tgtEl>
                                        <p:attrNameLst>
                                          <p:attrName>style.visibility</p:attrName>
                                        </p:attrNameLst>
                                      </p:cBhvr>
                                      <p:to>
                                        <p:strVal val="visible"/>
                                      </p:to>
                                    </p:set>
                                    <p:animEffect transition="in" filter="wipe(down)">
                                      <p:cBhvr>
                                        <p:cTn id="23" dur="500"/>
                                        <p:tgtEl>
                                          <p:spTgt spid="48">
                                            <p:txEl>
                                              <p:pRg st="0" end="0"/>
                                            </p:tx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wipe(down)">
                                      <p:cBhvr>
                                        <p:cTn id="27" dur="500"/>
                                        <p:tgtEl>
                                          <p:spTgt spid="49"/>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wipe(down)">
                                      <p:cBhvr>
                                        <p:cTn id="31" dur="500"/>
                                        <p:tgtEl>
                                          <p:spTgt spid="50"/>
                                        </p:tgtEl>
                                      </p:cBhvr>
                                    </p:animEffect>
                                  </p:childTnLst>
                                </p:cTn>
                              </p:par>
                            </p:childTnLst>
                          </p:cTn>
                        </p:par>
                        <p:par>
                          <p:cTn id="32" fill="hold">
                            <p:stCondLst>
                              <p:cond delay="3500"/>
                            </p:stCondLst>
                            <p:childTnLst>
                              <p:par>
                                <p:cTn id="33" presetID="22" presetClass="entr" presetSubtype="4" fill="hold" grpId="0" nodeType="afterEffect" nodePh="1">
                                  <p:stCondLst>
                                    <p:cond delay="0"/>
                                  </p:stCondLst>
                                  <p:endCondLst>
                                    <p:cond evt="begin" delay="0">
                                      <p:tn val="33"/>
                                    </p:cond>
                                  </p:endCondLst>
                                  <p:childTnLst>
                                    <p:set>
                                      <p:cBhvr>
                                        <p:cTn id="34" dur="1" fill="hold">
                                          <p:stCondLst>
                                            <p:cond delay="0"/>
                                          </p:stCondLst>
                                        </p:cTn>
                                        <p:tgtEl>
                                          <p:spTgt spid="51">
                                            <p:txEl>
                                              <p:pRg st="0" end="0"/>
                                            </p:txEl>
                                          </p:spTgt>
                                        </p:tgtEl>
                                        <p:attrNameLst>
                                          <p:attrName>style.visibility</p:attrName>
                                        </p:attrNameLst>
                                      </p:cBhvr>
                                      <p:to>
                                        <p:strVal val="visible"/>
                                      </p:to>
                                    </p:set>
                                    <p:animEffect transition="in" filter="wipe(down)">
                                      <p:cBhvr>
                                        <p:cTn id="35" dur="500"/>
                                        <p:tgtEl>
                                          <p:spTgt spid="51">
                                            <p:txEl>
                                              <p:pRg st="0" end="0"/>
                                            </p:txEl>
                                          </p:spTgt>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wipe(down)">
                                      <p:cBhvr>
                                        <p:cTn id="39" dur="500"/>
                                        <p:tgtEl>
                                          <p:spTgt spid="52"/>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wipe(down)">
                                      <p:cBhvr>
                                        <p:cTn id="43" dur="500"/>
                                        <p:tgtEl>
                                          <p:spTgt spid="53"/>
                                        </p:tgtEl>
                                      </p:cBhvr>
                                    </p:animEffect>
                                  </p:childTnLst>
                                </p:cTn>
                              </p:par>
                            </p:childTnLst>
                          </p:cTn>
                        </p:par>
                        <p:par>
                          <p:cTn id="44" fill="hold">
                            <p:stCondLst>
                              <p:cond delay="5000"/>
                            </p:stCondLst>
                            <p:childTnLst>
                              <p:par>
                                <p:cTn id="45" presetID="22" presetClass="entr" presetSubtype="4" fill="hold" grpId="0" nodeType="afterEffect" nodePh="1">
                                  <p:stCondLst>
                                    <p:cond delay="0"/>
                                  </p:stCondLst>
                                  <p:endCondLst>
                                    <p:cond evt="begin" delay="0">
                                      <p:tn val="45"/>
                                    </p:cond>
                                  </p:endCondLst>
                                  <p:childTnLst>
                                    <p:set>
                                      <p:cBhvr>
                                        <p:cTn id="46" dur="1" fill="hold">
                                          <p:stCondLst>
                                            <p:cond delay="0"/>
                                          </p:stCondLst>
                                        </p:cTn>
                                        <p:tgtEl>
                                          <p:spTgt spid="54">
                                            <p:txEl>
                                              <p:pRg st="0" end="0"/>
                                            </p:txEl>
                                          </p:spTgt>
                                        </p:tgtEl>
                                        <p:attrNameLst>
                                          <p:attrName>style.visibility</p:attrName>
                                        </p:attrNameLst>
                                      </p:cBhvr>
                                      <p:to>
                                        <p:strVal val="visible"/>
                                      </p:to>
                                    </p:set>
                                    <p:animEffect transition="in" filter="wipe(down)">
                                      <p:cBhvr>
                                        <p:cTn id="47" dur="500"/>
                                        <p:tgtEl>
                                          <p:spTgt spid="54">
                                            <p:txEl>
                                              <p:pRg st="0" end="0"/>
                                            </p:txEl>
                                          </p:spTgt>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wipe(down)">
                                      <p:cBhvr>
                                        <p:cTn id="51" dur="500"/>
                                        <p:tgtEl>
                                          <p:spTgt spid="55"/>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wipe(down)">
                                      <p:cBhvr>
                                        <p:cTn id="55" dur="500"/>
                                        <p:tgtEl>
                                          <p:spTgt spid="56"/>
                                        </p:tgtEl>
                                      </p:cBhvr>
                                    </p:animEffect>
                                  </p:childTnLst>
                                </p:cTn>
                              </p:par>
                            </p:childTnLst>
                          </p:cTn>
                        </p:par>
                        <p:par>
                          <p:cTn id="56" fill="hold">
                            <p:stCondLst>
                              <p:cond delay="6500"/>
                            </p:stCondLst>
                            <p:childTnLst>
                              <p:par>
                                <p:cTn id="57" presetID="22" presetClass="entr" presetSubtype="4" fill="hold" grpId="0" nodeType="afterEffect" nodePh="1">
                                  <p:stCondLst>
                                    <p:cond delay="0"/>
                                  </p:stCondLst>
                                  <p:endCondLst>
                                    <p:cond evt="begin" delay="0">
                                      <p:tn val="57"/>
                                    </p:cond>
                                  </p:endCondLst>
                                  <p:childTnLst>
                                    <p:set>
                                      <p:cBhvr>
                                        <p:cTn id="58" dur="1" fill="hold">
                                          <p:stCondLst>
                                            <p:cond delay="0"/>
                                          </p:stCondLst>
                                        </p:cTn>
                                        <p:tgtEl>
                                          <p:spTgt spid="57">
                                            <p:txEl>
                                              <p:pRg st="0" end="0"/>
                                            </p:txEl>
                                          </p:spTgt>
                                        </p:tgtEl>
                                        <p:attrNameLst>
                                          <p:attrName>style.visibility</p:attrName>
                                        </p:attrNameLst>
                                      </p:cBhvr>
                                      <p:to>
                                        <p:strVal val="visible"/>
                                      </p:to>
                                    </p:set>
                                    <p:animEffect transition="in" filter="wipe(down)">
                                      <p:cBhvr>
                                        <p:cTn id="59" dur="500"/>
                                        <p:tgtEl>
                                          <p:spTgt spid="57">
                                            <p:txEl>
                                              <p:pRg st="0" end="0"/>
                                            </p:txEl>
                                          </p:spTgt>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wipe(down)">
                                      <p:cBhvr>
                                        <p:cTn id="63" dur="500"/>
                                        <p:tgtEl>
                                          <p:spTgt spid="58"/>
                                        </p:tgtEl>
                                      </p:cBhvr>
                                    </p:animEffect>
                                  </p:childTnLst>
                                </p:cTn>
                              </p:par>
                            </p:childTnLst>
                          </p:cTn>
                        </p:par>
                        <p:par>
                          <p:cTn id="64" fill="hold">
                            <p:stCondLst>
                              <p:cond delay="7500"/>
                            </p:stCondLst>
                            <p:childTnLst>
                              <p:par>
                                <p:cTn id="65" presetID="22" presetClass="entr" presetSubtype="4" fill="hold" grpId="0" nodeType="after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wipe(down)">
                                      <p:cBhvr>
                                        <p:cTn id="67" dur="500"/>
                                        <p:tgtEl>
                                          <p:spTgt spid="59"/>
                                        </p:tgtEl>
                                      </p:cBhvr>
                                    </p:animEffect>
                                  </p:childTnLst>
                                </p:cTn>
                              </p:par>
                            </p:childTnLst>
                          </p:cTn>
                        </p:par>
                        <p:par>
                          <p:cTn id="68" fill="hold">
                            <p:stCondLst>
                              <p:cond delay="8000"/>
                            </p:stCondLst>
                            <p:childTnLst>
                              <p:par>
                                <p:cTn id="69" presetID="22" presetClass="entr" presetSubtype="4" fill="hold" grpId="0" nodeType="afterEffect" nodePh="1">
                                  <p:stCondLst>
                                    <p:cond delay="0"/>
                                  </p:stCondLst>
                                  <p:endCondLst>
                                    <p:cond evt="begin" delay="0">
                                      <p:tn val="69"/>
                                    </p:cond>
                                  </p:endCondLst>
                                  <p:childTnLst>
                                    <p:set>
                                      <p:cBhvr>
                                        <p:cTn id="70" dur="1" fill="hold">
                                          <p:stCondLst>
                                            <p:cond delay="0"/>
                                          </p:stCondLst>
                                        </p:cTn>
                                        <p:tgtEl>
                                          <p:spTgt spid="60">
                                            <p:txEl>
                                              <p:pRg st="0" end="0"/>
                                            </p:txEl>
                                          </p:spTgt>
                                        </p:tgtEl>
                                        <p:attrNameLst>
                                          <p:attrName>style.visibility</p:attrName>
                                        </p:attrNameLst>
                                      </p:cBhvr>
                                      <p:to>
                                        <p:strVal val="visible"/>
                                      </p:to>
                                    </p:set>
                                    <p:animEffect transition="in" filter="wipe(down)">
                                      <p:cBhvr>
                                        <p:cTn id="71" dur="500"/>
                                        <p:tgtEl>
                                          <p:spTgt spid="60">
                                            <p:txEl>
                                              <p:pRg st="0" end="0"/>
                                            </p:txEl>
                                          </p:spTgt>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61"/>
                                        </p:tgtEl>
                                        <p:attrNameLst>
                                          <p:attrName>style.visibility</p:attrName>
                                        </p:attrNameLst>
                                      </p:cBhvr>
                                      <p:to>
                                        <p:strVal val="visible"/>
                                      </p:to>
                                    </p:set>
                                    <p:animEffect transition="in" filter="wipe(down)">
                                      <p:cBhvr>
                                        <p:cTn id="75" dur="500"/>
                                        <p:tgtEl>
                                          <p:spTgt spid="61"/>
                                        </p:tgtEl>
                                      </p:cBhvr>
                                    </p:animEffect>
                                  </p:childTnLst>
                                </p:cTn>
                              </p:par>
                            </p:childTnLst>
                          </p:cTn>
                        </p:par>
                        <p:par>
                          <p:cTn id="76" fill="hold">
                            <p:stCondLst>
                              <p:cond delay="9000"/>
                            </p:stCondLst>
                            <p:childTnLst>
                              <p:par>
                                <p:cTn id="77" presetID="22" presetClass="entr" presetSubtype="4" fill="hold" grpId="0" nodeType="afterEffect">
                                  <p:stCondLst>
                                    <p:cond delay="0"/>
                                  </p:stCondLst>
                                  <p:childTnLst>
                                    <p:set>
                                      <p:cBhvr>
                                        <p:cTn id="78" dur="1" fill="hold">
                                          <p:stCondLst>
                                            <p:cond delay="0"/>
                                          </p:stCondLst>
                                        </p:cTn>
                                        <p:tgtEl>
                                          <p:spTgt spid="62"/>
                                        </p:tgtEl>
                                        <p:attrNameLst>
                                          <p:attrName>style.visibility</p:attrName>
                                        </p:attrNameLst>
                                      </p:cBhvr>
                                      <p:to>
                                        <p:strVal val="visible"/>
                                      </p:to>
                                    </p:set>
                                    <p:animEffect transition="in" filter="wipe(down)">
                                      <p:cBhvr>
                                        <p:cTn id="79" dur="500"/>
                                        <p:tgtEl>
                                          <p:spTgt spid="62"/>
                                        </p:tgtEl>
                                      </p:cBhvr>
                                    </p:animEffect>
                                  </p:childTnLst>
                                </p:cTn>
                              </p:par>
                            </p:childTnLst>
                          </p:cTn>
                        </p:par>
                        <p:par>
                          <p:cTn id="80" fill="hold">
                            <p:stCondLst>
                              <p:cond delay="9500"/>
                            </p:stCondLst>
                            <p:childTnLst>
                              <p:par>
                                <p:cTn id="81" presetID="22" presetClass="entr" presetSubtype="4" fill="hold" nodeType="afterEffect" nodePh="1">
                                  <p:stCondLst>
                                    <p:cond delay="0"/>
                                  </p:stCondLst>
                                  <p:endCondLst>
                                    <p:cond evt="begin" delay="0">
                                      <p:tn val="81"/>
                                    </p:cond>
                                  </p:endCondLst>
                                  <p:childTnLst>
                                    <p:set>
                                      <p:cBhvr>
                                        <p:cTn id="82" dur="1" fill="hold">
                                          <p:stCondLst>
                                            <p:cond delay="0"/>
                                          </p:stCondLst>
                                        </p:cTn>
                                        <p:tgtEl>
                                          <p:spTgt spid="63">
                                            <p:txEl>
                                              <p:pRg st="0" end="0"/>
                                            </p:txEl>
                                          </p:spTgt>
                                        </p:tgtEl>
                                        <p:attrNameLst>
                                          <p:attrName>style.visibility</p:attrName>
                                        </p:attrNameLst>
                                      </p:cBhvr>
                                      <p:to>
                                        <p:strVal val="visible"/>
                                      </p:to>
                                    </p:set>
                                    <p:animEffect transition="in" filter="wipe(down)">
                                      <p:cBhvr>
                                        <p:cTn id="83" dur="500"/>
                                        <p:tgtEl>
                                          <p:spTgt spid="63">
                                            <p:txEl>
                                              <p:pRg st="0" end="0"/>
                                            </p:txEl>
                                          </p:spTgt>
                                        </p:tgtEl>
                                      </p:cBhvr>
                                    </p:animEffect>
                                  </p:childTnLst>
                                </p:cTn>
                              </p:par>
                            </p:childTnLst>
                          </p:cTn>
                        </p:par>
                        <p:par>
                          <p:cTn id="84" fill="hold">
                            <p:stCondLst>
                              <p:cond delay="10000"/>
                            </p:stCondLst>
                            <p:childTnLst>
                              <p:par>
                                <p:cTn id="85" presetID="22" presetClass="entr" presetSubtype="4" fill="hold" grpId="0" nodeType="afterEffect">
                                  <p:stCondLst>
                                    <p:cond delay="0"/>
                                  </p:stCondLst>
                                  <p:childTnLst>
                                    <p:set>
                                      <p:cBhvr>
                                        <p:cTn id="86" dur="1" fill="hold">
                                          <p:stCondLst>
                                            <p:cond delay="0"/>
                                          </p:stCondLst>
                                        </p:cTn>
                                        <p:tgtEl>
                                          <p:spTgt spid="64"/>
                                        </p:tgtEl>
                                        <p:attrNameLst>
                                          <p:attrName>style.visibility</p:attrName>
                                        </p:attrNameLst>
                                      </p:cBhvr>
                                      <p:to>
                                        <p:strVal val="visible"/>
                                      </p:to>
                                    </p:set>
                                    <p:animEffect transition="in" filter="wipe(down)">
                                      <p:cBhvr>
                                        <p:cTn id="87" dur="500"/>
                                        <p:tgtEl>
                                          <p:spTgt spid="64"/>
                                        </p:tgtEl>
                                      </p:cBhvr>
                                    </p:animEffect>
                                  </p:childTnLst>
                                </p:cTn>
                              </p:par>
                            </p:childTnLst>
                          </p:cTn>
                        </p:par>
                        <p:par>
                          <p:cTn id="88" fill="hold">
                            <p:stCondLst>
                              <p:cond delay="10500"/>
                            </p:stCondLst>
                            <p:childTnLst>
                              <p:par>
                                <p:cTn id="89" presetID="22" presetClass="entr" presetSubtype="4" fill="hold" grpId="0" nodeType="afterEffect">
                                  <p:stCondLst>
                                    <p:cond delay="0"/>
                                  </p:stCondLst>
                                  <p:childTnLst>
                                    <p:set>
                                      <p:cBhvr>
                                        <p:cTn id="90" dur="1" fill="hold">
                                          <p:stCondLst>
                                            <p:cond delay="0"/>
                                          </p:stCondLst>
                                        </p:cTn>
                                        <p:tgtEl>
                                          <p:spTgt spid="65"/>
                                        </p:tgtEl>
                                        <p:attrNameLst>
                                          <p:attrName>style.visibility</p:attrName>
                                        </p:attrNameLst>
                                      </p:cBhvr>
                                      <p:to>
                                        <p:strVal val="visible"/>
                                      </p:to>
                                    </p:set>
                                    <p:animEffect transition="in" filter="wipe(down)">
                                      <p:cBhvr>
                                        <p:cTn id="91" dur="500"/>
                                        <p:tgtEl>
                                          <p:spTgt spid="65"/>
                                        </p:tgtEl>
                                      </p:cBhvr>
                                    </p:animEffect>
                                  </p:childTnLst>
                                </p:cTn>
                              </p:par>
                            </p:childTnLst>
                          </p:cTn>
                        </p:par>
                        <p:par>
                          <p:cTn id="92" fill="hold">
                            <p:stCondLst>
                              <p:cond delay="11000"/>
                            </p:stCondLst>
                            <p:childTnLst>
                              <p:par>
                                <p:cTn id="93" presetID="22" presetClass="entr" presetSubtype="4" fill="hold" grpId="0" nodeType="afterEffect" nodePh="1">
                                  <p:stCondLst>
                                    <p:cond delay="0"/>
                                  </p:stCondLst>
                                  <p:endCondLst>
                                    <p:cond evt="begin" delay="0">
                                      <p:tn val="93"/>
                                    </p:cond>
                                  </p:endCondLst>
                                  <p:childTnLst>
                                    <p:set>
                                      <p:cBhvr>
                                        <p:cTn id="94" dur="1" fill="hold">
                                          <p:stCondLst>
                                            <p:cond delay="0"/>
                                          </p:stCondLst>
                                        </p:cTn>
                                        <p:tgtEl>
                                          <p:spTgt spid="66">
                                            <p:txEl>
                                              <p:pRg st="0" end="0"/>
                                            </p:txEl>
                                          </p:spTgt>
                                        </p:tgtEl>
                                        <p:attrNameLst>
                                          <p:attrName>style.visibility</p:attrName>
                                        </p:attrNameLst>
                                      </p:cBhvr>
                                      <p:to>
                                        <p:strVal val="visible"/>
                                      </p:to>
                                    </p:set>
                                    <p:animEffect transition="in" filter="wipe(down)">
                                      <p:cBhvr>
                                        <p:cTn id="95" dur="500"/>
                                        <p:tgtEl>
                                          <p:spTgt spid="66">
                                            <p:txEl>
                                              <p:pRg st="0" end="0"/>
                                            </p:txEl>
                                          </p:spTgt>
                                        </p:tgtEl>
                                      </p:cBhvr>
                                    </p:animEffect>
                                  </p:childTnLst>
                                </p:cTn>
                              </p:par>
                            </p:childTnLst>
                          </p:cTn>
                        </p:par>
                        <p:par>
                          <p:cTn id="96" fill="hold">
                            <p:stCondLst>
                              <p:cond delay="11500"/>
                            </p:stCondLst>
                            <p:childTnLst>
                              <p:par>
                                <p:cTn id="97" presetID="22" presetClass="entr" presetSubtype="4" fill="hold" grpId="0" nodeType="afterEffect">
                                  <p:stCondLst>
                                    <p:cond delay="0"/>
                                  </p:stCondLst>
                                  <p:childTnLst>
                                    <p:set>
                                      <p:cBhvr>
                                        <p:cTn id="98" dur="1" fill="hold">
                                          <p:stCondLst>
                                            <p:cond delay="0"/>
                                          </p:stCondLst>
                                        </p:cTn>
                                        <p:tgtEl>
                                          <p:spTgt spid="67"/>
                                        </p:tgtEl>
                                        <p:attrNameLst>
                                          <p:attrName>style.visibility</p:attrName>
                                        </p:attrNameLst>
                                      </p:cBhvr>
                                      <p:to>
                                        <p:strVal val="visible"/>
                                      </p:to>
                                    </p:set>
                                    <p:animEffect transition="in" filter="wipe(down)">
                                      <p:cBhvr>
                                        <p:cTn id="99" dur="500"/>
                                        <p:tgtEl>
                                          <p:spTgt spid="67"/>
                                        </p:tgtEl>
                                      </p:cBhvr>
                                    </p:animEffect>
                                  </p:childTnLst>
                                </p:cTn>
                              </p:par>
                            </p:childTnLst>
                          </p:cTn>
                        </p:par>
                        <p:par>
                          <p:cTn id="100" fill="hold">
                            <p:stCondLst>
                              <p:cond delay="12000"/>
                            </p:stCondLst>
                            <p:childTnLst>
                              <p:par>
                                <p:cTn id="101" presetID="22" presetClass="entr" presetSubtype="4" fill="hold" grpId="0" nodeType="afterEffect">
                                  <p:stCondLst>
                                    <p:cond delay="0"/>
                                  </p:stCondLst>
                                  <p:childTnLst>
                                    <p:set>
                                      <p:cBhvr>
                                        <p:cTn id="102" dur="1" fill="hold">
                                          <p:stCondLst>
                                            <p:cond delay="0"/>
                                          </p:stCondLst>
                                        </p:cTn>
                                        <p:tgtEl>
                                          <p:spTgt spid="68"/>
                                        </p:tgtEl>
                                        <p:attrNameLst>
                                          <p:attrName>style.visibility</p:attrName>
                                        </p:attrNameLst>
                                      </p:cBhvr>
                                      <p:to>
                                        <p:strVal val="visible"/>
                                      </p:to>
                                    </p:set>
                                    <p:animEffect transition="in" filter="wipe(down)">
                                      <p:cBhvr>
                                        <p:cTn id="103" dur="500"/>
                                        <p:tgtEl>
                                          <p:spTgt spid="68"/>
                                        </p:tgtEl>
                                      </p:cBhvr>
                                    </p:animEffect>
                                  </p:childTnLst>
                                </p:cTn>
                              </p:par>
                            </p:childTnLst>
                          </p:cTn>
                        </p:par>
                        <p:par>
                          <p:cTn id="104" fill="hold">
                            <p:stCondLst>
                              <p:cond delay="12500"/>
                            </p:stCondLst>
                            <p:childTnLst>
                              <p:par>
                                <p:cTn id="105" presetID="22" presetClass="entr" presetSubtype="4" fill="hold" grpId="0" nodeType="afterEffect" nodePh="1">
                                  <p:stCondLst>
                                    <p:cond delay="0"/>
                                  </p:stCondLst>
                                  <p:endCondLst>
                                    <p:cond evt="begin" delay="0">
                                      <p:tn val="105"/>
                                    </p:cond>
                                  </p:endCondLst>
                                  <p:childTnLst>
                                    <p:set>
                                      <p:cBhvr>
                                        <p:cTn id="106" dur="1" fill="hold">
                                          <p:stCondLst>
                                            <p:cond delay="0"/>
                                          </p:stCondLst>
                                        </p:cTn>
                                        <p:tgtEl>
                                          <p:spTgt spid="69">
                                            <p:txEl>
                                              <p:pRg st="0" end="0"/>
                                            </p:txEl>
                                          </p:spTgt>
                                        </p:tgtEl>
                                        <p:attrNameLst>
                                          <p:attrName>style.visibility</p:attrName>
                                        </p:attrNameLst>
                                      </p:cBhvr>
                                      <p:to>
                                        <p:strVal val="visible"/>
                                      </p:to>
                                    </p:set>
                                    <p:animEffect transition="in" filter="wipe(down)">
                                      <p:cBhvr>
                                        <p:cTn id="107" dur="500"/>
                                        <p:tgtEl>
                                          <p:spTgt spid="6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16" grpId="0"/>
      <p:bldP spid="17" grpId="0" animBg="1"/>
      <p:bldP spid="4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8"/>
                        </p:tgtEl>
                        <p:attrNameLst>
                          <p:attrName>style.visibility</p:attrName>
                        </p:attrNameLst>
                      </p:cBhvr>
                      <p:to>
                        <p:strVal val="visible"/>
                      </p:to>
                    </p:set>
                    <p:animEffect transition="in" filter="wipe(down)">
                      <p:cBhvr>
                        <p:cTn dur="500"/>
                        <p:tgtEl>
                          <p:spTgt spid="48"/>
                        </p:tgtEl>
                      </p:cBhvr>
                    </p:animEffect>
                  </p:childTnLst>
                </p:cTn>
              </p:par>
            </p:tnLst>
          </p:tmpl>
        </p:tmplLst>
      </p:bldP>
      <p:bldP spid="49" grpId="0"/>
      <p:bldP spid="50" grpId="0" animBg="1"/>
      <p:bldP spid="5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1"/>
                        </p:tgtEl>
                        <p:attrNameLst>
                          <p:attrName>style.visibility</p:attrName>
                        </p:attrNameLst>
                      </p:cBhvr>
                      <p:to>
                        <p:strVal val="visible"/>
                      </p:to>
                    </p:set>
                    <p:animEffect transition="in" filter="wipe(down)">
                      <p:cBhvr>
                        <p:cTn dur="500"/>
                        <p:tgtEl>
                          <p:spTgt spid="51"/>
                        </p:tgtEl>
                      </p:cBhvr>
                    </p:animEffect>
                  </p:childTnLst>
                </p:cTn>
              </p:par>
            </p:tnLst>
          </p:tmpl>
        </p:tmplLst>
      </p:bldP>
      <p:bldP spid="52" grpId="0"/>
      <p:bldP spid="53" grpId="0" animBg="1"/>
      <p:bldP spid="5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4"/>
                        </p:tgtEl>
                        <p:attrNameLst>
                          <p:attrName>style.visibility</p:attrName>
                        </p:attrNameLst>
                      </p:cBhvr>
                      <p:to>
                        <p:strVal val="visible"/>
                      </p:to>
                    </p:set>
                    <p:animEffect transition="in" filter="wipe(down)">
                      <p:cBhvr>
                        <p:cTn dur="500"/>
                        <p:tgtEl>
                          <p:spTgt spid="54"/>
                        </p:tgtEl>
                      </p:cBhvr>
                    </p:animEffect>
                  </p:childTnLst>
                </p:cTn>
              </p:par>
            </p:tnLst>
          </p:tmpl>
        </p:tmplLst>
      </p:bldP>
      <p:bldP spid="55" grpId="0"/>
      <p:bldP spid="56" grpId="0" animBg="1"/>
      <p:bldP spid="5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7"/>
                        </p:tgtEl>
                        <p:attrNameLst>
                          <p:attrName>style.visibility</p:attrName>
                        </p:attrNameLst>
                      </p:cBhvr>
                      <p:to>
                        <p:strVal val="visible"/>
                      </p:to>
                    </p:set>
                    <p:animEffect transition="in" filter="wipe(down)">
                      <p:cBhvr>
                        <p:cTn dur="500"/>
                        <p:tgtEl>
                          <p:spTgt spid="57"/>
                        </p:tgtEl>
                      </p:cBhvr>
                    </p:animEffect>
                  </p:childTnLst>
                </p:cTn>
              </p:par>
            </p:tnLst>
          </p:tmpl>
        </p:tmplLst>
      </p:bldP>
      <p:bldP spid="58" grpId="0"/>
      <p:bldP spid="59" grpId="0" animBg="1"/>
      <p:bldP spid="6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0"/>
                        </p:tgtEl>
                        <p:attrNameLst>
                          <p:attrName>style.visibility</p:attrName>
                        </p:attrNameLst>
                      </p:cBhvr>
                      <p:to>
                        <p:strVal val="visible"/>
                      </p:to>
                    </p:set>
                    <p:animEffect transition="in" filter="wipe(down)">
                      <p:cBhvr>
                        <p:cTn dur="500"/>
                        <p:tgtEl>
                          <p:spTgt spid="60"/>
                        </p:tgtEl>
                      </p:cBhvr>
                    </p:animEffect>
                  </p:childTnLst>
                </p:cTn>
              </p:par>
            </p:tnLst>
          </p:tmpl>
        </p:tmplLst>
      </p:bldP>
      <p:bldP spid="61" grpId="0"/>
      <p:bldP spid="62" grpId="0" animBg="1"/>
      <p:bldP spid="64" grpId="0"/>
      <p:bldP spid="65" grpId="0" animBg="1"/>
      <p:bldP spid="6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6"/>
                        </p:tgtEl>
                        <p:attrNameLst>
                          <p:attrName>style.visibility</p:attrName>
                        </p:attrNameLst>
                      </p:cBhvr>
                      <p:to>
                        <p:strVal val="visible"/>
                      </p:to>
                    </p:set>
                    <p:animEffect transition="in" filter="wipe(down)">
                      <p:cBhvr>
                        <p:cTn dur="500"/>
                        <p:tgtEl>
                          <p:spTgt spid="66"/>
                        </p:tgtEl>
                      </p:cBhvr>
                    </p:animEffect>
                  </p:childTnLst>
                </p:cTn>
              </p:par>
            </p:tnLst>
          </p:tmpl>
        </p:tmplLst>
      </p:bldP>
      <p:bldP spid="67" grpId="0"/>
      <p:bldP spid="68" grpId="0" animBg="1"/>
      <p:bldP spid="6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9"/>
                        </p:tgtEl>
                        <p:attrNameLst>
                          <p:attrName>style.visibility</p:attrName>
                        </p:attrNameLst>
                      </p:cBhvr>
                      <p:to>
                        <p:strVal val="visible"/>
                      </p:to>
                    </p:set>
                    <p:animEffect transition="in" filter="wipe(down)">
                      <p:cBhvr>
                        <p:cTn dur="500"/>
                        <p:tgtEl>
                          <p:spTgt spid="69"/>
                        </p:tgtEl>
                      </p:cBhvr>
                    </p:animEffect>
                  </p:childTnLst>
                </p:cTn>
              </p:par>
            </p:tnLst>
          </p:tmpl>
        </p:tmplLst>
      </p:bldP>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am05">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a:t>Click To Edit Master Title Style</a:t>
            </a:r>
          </a:p>
        </p:txBody>
      </p:sp>
      <p:sp>
        <p:nvSpPr>
          <p:cNvPr id="43"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44" name="Round Same Side Corner Rectangle 43"/>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50000"/>
                  <a:lumOff val="50000"/>
                </a:schemeClr>
              </a:solidFill>
            </a:endParaRPr>
          </a:p>
        </p:txBody>
      </p:sp>
      <p:sp>
        <p:nvSpPr>
          <p:cNvPr id="45" name="Slide Number Placeholder 4"/>
          <p:cNvSpPr>
            <a:spLocks noGrp="1"/>
          </p:cNvSpPr>
          <p:nvPr>
            <p:ph type="sldNum" sz="quarter" idx="12"/>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a:p>
        </p:txBody>
      </p:sp>
      <p:sp>
        <p:nvSpPr>
          <p:cNvPr id="33" name="Rectangle 32"/>
          <p:cNvSpPr/>
          <p:nvPr userDrawn="1"/>
        </p:nvSpPr>
        <p:spPr>
          <a:xfrm>
            <a:off x="698366" y="3924011"/>
            <a:ext cx="2552859" cy="22481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Rectangle 36"/>
          <p:cNvSpPr/>
          <p:nvPr userDrawn="1"/>
        </p:nvSpPr>
        <p:spPr>
          <a:xfrm>
            <a:off x="698366" y="1585988"/>
            <a:ext cx="2552859" cy="22481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0" name="Picture Placeholder 7"/>
          <p:cNvSpPr>
            <a:spLocks noGrp="1"/>
          </p:cNvSpPr>
          <p:nvPr>
            <p:ph type="pic" sz="quarter" idx="15" hasCustomPrompt="1"/>
          </p:nvPr>
        </p:nvSpPr>
        <p:spPr>
          <a:xfrm>
            <a:off x="769620" y="1656441"/>
            <a:ext cx="2413899" cy="2075071"/>
          </a:xfrm>
          <a:prstGeom prst="rect">
            <a:avLst/>
          </a:prstGeom>
          <a:ln>
            <a:noFill/>
          </a:ln>
        </p:spPr>
        <p:txBody>
          <a:bodyPr bIns="274320" anchor="b"/>
          <a:lstStyle>
            <a:lvl1pPr algn="ctr">
              <a:buNone/>
              <a:defRPr sz="1600">
                <a:solidFill>
                  <a:schemeClr val="bg1"/>
                </a:solidFill>
              </a:defRPr>
            </a:lvl1pPr>
          </a:lstStyle>
          <a:p>
            <a:r>
              <a:rPr lang="en-US"/>
              <a:t>Image Holder</a:t>
            </a:r>
          </a:p>
        </p:txBody>
      </p:sp>
      <p:sp>
        <p:nvSpPr>
          <p:cNvPr id="83" name="Text Placeholder 3"/>
          <p:cNvSpPr>
            <a:spLocks noGrp="1"/>
          </p:cNvSpPr>
          <p:nvPr>
            <p:ph type="body" sz="half" idx="16"/>
          </p:nvPr>
        </p:nvSpPr>
        <p:spPr>
          <a:xfrm>
            <a:off x="1027118" y="4091836"/>
            <a:ext cx="1895355" cy="508973"/>
          </a:xfrm>
          <a:prstGeom prst="rect">
            <a:avLst/>
          </a:prstGeom>
        </p:spPr>
        <p:txBody>
          <a:bodyPr wrap="square" lIns="0" tIns="0" rIns="0" bIns="0" anchor="t">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84" name="Text Placeholder 3"/>
          <p:cNvSpPr>
            <a:spLocks noGrp="1"/>
          </p:cNvSpPr>
          <p:nvPr>
            <p:ph type="body" sz="half" idx="17"/>
          </p:nvPr>
        </p:nvSpPr>
        <p:spPr>
          <a:xfrm>
            <a:off x="839355" y="4591059"/>
            <a:ext cx="2270884" cy="1446523"/>
          </a:xfrm>
          <a:prstGeom prst="rect">
            <a:avLst/>
          </a:prstGeom>
        </p:spPr>
        <p:txBody>
          <a:bodyPr wrap="square" lIns="0" tIns="0" rIns="0" bIns="0" anchor="t">
            <a:noAutofit/>
          </a:bodyPr>
          <a:lstStyle>
            <a:lvl1pPr marL="0" indent="0" algn="ctr">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85" name="Rectangle 84"/>
          <p:cNvSpPr/>
          <p:nvPr userDrawn="1"/>
        </p:nvSpPr>
        <p:spPr>
          <a:xfrm>
            <a:off x="3449819" y="3924011"/>
            <a:ext cx="2552859" cy="22481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6" name="Rectangle 85"/>
          <p:cNvSpPr/>
          <p:nvPr userDrawn="1"/>
        </p:nvSpPr>
        <p:spPr>
          <a:xfrm>
            <a:off x="3449819" y="1585988"/>
            <a:ext cx="2552859" cy="22481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7" name="Picture Placeholder 7"/>
          <p:cNvSpPr>
            <a:spLocks noGrp="1"/>
          </p:cNvSpPr>
          <p:nvPr>
            <p:ph type="pic" sz="quarter" idx="18" hasCustomPrompt="1"/>
          </p:nvPr>
        </p:nvSpPr>
        <p:spPr>
          <a:xfrm>
            <a:off x="3521072" y="1656441"/>
            <a:ext cx="2413899" cy="2075071"/>
          </a:xfrm>
          <a:prstGeom prst="rect">
            <a:avLst/>
          </a:prstGeom>
          <a:ln>
            <a:noFill/>
          </a:ln>
        </p:spPr>
        <p:txBody>
          <a:bodyPr bIns="274320" anchor="b"/>
          <a:lstStyle>
            <a:lvl1pPr algn="ctr">
              <a:buNone/>
              <a:defRPr sz="1600">
                <a:solidFill>
                  <a:schemeClr val="bg1"/>
                </a:solidFill>
              </a:defRPr>
            </a:lvl1pPr>
          </a:lstStyle>
          <a:p>
            <a:r>
              <a:rPr lang="en-US"/>
              <a:t>Image Holder</a:t>
            </a:r>
          </a:p>
        </p:txBody>
      </p:sp>
      <p:sp>
        <p:nvSpPr>
          <p:cNvPr id="88" name="Text Placeholder 3"/>
          <p:cNvSpPr>
            <a:spLocks noGrp="1"/>
          </p:cNvSpPr>
          <p:nvPr>
            <p:ph type="body" sz="half" idx="19"/>
          </p:nvPr>
        </p:nvSpPr>
        <p:spPr>
          <a:xfrm>
            <a:off x="3778571" y="4091836"/>
            <a:ext cx="1895355" cy="508973"/>
          </a:xfrm>
          <a:prstGeom prst="rect">
            <a:avLst/>
          </a:prstGeom>
        </p:spPr>
        <p:txBody>
          <a:bodyPr wrap="square" lIns="0" tIns="0" rIns="0" bIns="0" anchor="t">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89" name="Text Placeholder 3"/>
          <p:cNvSpPr>
            <a:spLocks noGrp="1"/>
          </p:cNvSpPr>
          <p:nvPr>
            <p:ph type="body" sz="half" idx="20"/>
          </p:nvPr>
        </p:nvSpPr>
        <p:spPr>
          <a:xfrm>
            <a:off x="3590807" y="4591059"/>
            <a:ext cx="2270884" cy="1446523"/>
          </a:xfrm>
          <a:prstGeom prst="rect">
            <a:avLst/>
          </a:prstGeom>
        </p:spPr>
        <p:txBody>
          <a:bodyPr wrap="square" lIns="0" tIns="0" rIns="0" bIns="0" anchor="t">
            <a:noAutofit/>
          </a:bodyPr>
          <a:lstStyle>
            <a:lvl1pPr marL="0" indent="0" algn="ctr">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90" name="Rectangle 89"/>
          <p:cNvSpPr/>
          <p:nvPr userDrawn="1"/>
        </p:nvSpPr>
        <p:spPr>
          <a:xfrm>
            <a:off x="6184767" y="3924011"/>
            <a:ext cx="2552859" cy="224818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1" name="Rectangle 90"/>
          <p:cNvSpPr/>
          <p:nvPr userDrawn="1"/>
        </p:nvSpPr>
        <p:spPr>
          <a:xfrm>
            <a:off x="6184767" y="1585988"/>
            <a:ext cx="2552859" cy="224818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2" name="Picture Placeholder 7"/>
          <p:cNvSpPr>
            <a:spLocks noGrp="1"/>
          </p:cNvSpPr>
          <p:nvPr>
            <p:ph type="pic" sz="quarter" idx="21" hasCustomPrompt="1"/>
          </p:nvPr>
        </p:nvSpPr>
        <p:spPr>
          <a:xfrm>
            <a:off x="6256020" y="1656441"/>
            <a:ext cx="2413899" cy="2075071"/>
          </a:xfrm>
          <a:prstGeom prst="rect">
            <a:avLst/>
          </a:prstGeom>
          <a:ln>
            <a:noFill/>
          </a:ln>
        </p:spPr>
        <p:txBody>
          <a:bodyPr bIns="274320" anchor="b"/>
          <a:lstStyle>
            <a:lvl1pPr algn="ctr">
              <a:buNone/>
              <a:defRPr sz="1600">
                <a:solidFill>
                  <a:schemeClr val="bg1"/>
                </a:solidFill>
              </a:defRPr>
            </a:lvl1pPr>
          </a:lstStyle>
          <a:p>
            <a:r>
              <a:rPr lang="en-US"/>
              <a:t>Image Holder</a:t>
            </a:r>
          </a:p>
        </p:txBody>
      </p:sp>
      <p:sp>
        <p:nvSpPr>
          <p:cNvPr id="93" name="Text Placeholder 3"/>
          <p:cNvSpPr>
            <a:spLocks noGrp="1"/>
          </p:cNvSpPr>
          <p:nvPr>
            <p:ph type="body" sz="half" idx="22"/>
          </p:nvPr>
        </p:nvSpPr>
        <p:spPr>
          <a:xfrm>
            <a:off x="6513519" y="4091836"/>
            <a:ext cx="1895355" cy="508973"/>
          </a:xfrm>
          <a:prstGeom prst="rect">
            <a:avLst/>
          </a:prstGeom>
        </p:spPr>
        <p:txBody>
          <a:bodyPr wrap="square" lIns="0" tIns="0" rIns="0" bIns="0" anchor="t">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94" name="Text Placeholder 3"/>
          <p:cNvSpPr>
            <a:spLocks noGrp="1"/>
          </p:cNvSpPr>
          <p:nvPr>
            <p:ph type="body" sz="half" idx="23"/>
          </p:nvPr>
        </p:nvSpPr>
        <p:spPr>
          <a:xfrm>
            <a:off x="6325755" y="4591059"/>
            <a:ext cx="2270884" cy="1446523"/>
          </a:xfrm>
          <a:prstGeom prst="rect">
            <a:avLst/>
          </a:prstGeom>
        </p:spPr>
        <p:txBody>
          <a:bodyPr wrap="square" lIns="0" tIns="0" rIns="0" bIns="0" anchor="t">
            <a:noAutofit/>
          </a:bodyPr>
          <a:lstStyle>
            <a:lvl1pPr marL="0" indent="0" algn="ctr">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95" name="Rectangle 94"/>
          <p:cNvSpPr/>
          <p:nvPr userDrawn="1"/>
        </p:nvSpPr>
        <p:spPr>
          <a:xfrm>
            <a:off x="8905341" y="3924011"/>
            <a:ext cx="2552859" cy="22481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6" name="Rectangle 95"/>
          <p:cNvSpPr/>
          <p:nvPr userDrawn="1"/>
        </p:nvSpPr>
        <p:spPr>
          <a:xfrm>
            <a:off x="8905341" y="1585988"/>
            <a:ext cx="2552859" cy="22481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7" name="Picture Placeholder 7"/>
          <p:cNvSpPr>
            <a:spLocks noGrp="1"/>
          </p:cNvSpPr>
          <p:nvPr>
            <p:ph type="pic" sz="quarter" idx="24" hasCustomPrompt="1"/>
          </p:nvPr>
        </p:nvSpPr>
        <p:spPr>
          <a:xfrm>
            <a:off x="8976595" y="1656441"/>
            <a:ext cx="2413899" cy="2075071"/>
          </a:xfrm>
          <a:prstGeom prst="rect">
            <a:avLst/>
          </a:prstGeom>
          <a:ln>
            <a:noFill/>
          </a:ln>
        </p:spPr>
        <p:txBody>
          <a:bodyPr bIns="274320" anchor="b"/>
          <a:lstStyle>
            <a:lvl1pPr algn="ctr">
              <a:buNone/>
              <a:defRPr sz="1600">
                <a:solidFill>
                  <a:schemeClr val="bg1"/>
                </a:solidFill>
              </a:defRPr>
            </a:lvl1pPr>
          </a:lstStyle>
          <a:p>
            <a:r>
              <a:rPr lang="en-US"/>
              <a:t>Image Holder</a:t>
            </a:r>
          </a:p>
        </p:txBody>
      </p:sp>
      <p:sp>
        <p:nvSpPr>
          <p:cNvPr id="98" name="Text Placeholder 3"/>
          <p:cNvSpPr>
            <a:spLocks noGrp="1"/>
          </p:cNvSpPr>
          <p:nvPr>
            <p:ph type="body" sz="half" idx="25"/>
          </p:nvPr>
        </p:nvSpPr>
        <p:spPr>
          <a:xfrm>
            <a:off x="9234093" y="4091836"/>
            <a:ext cx="1895355" cy="508973"/>
          </a:xfrm>
          <a:prstGeom prst="rect">
            <a:avLst/>
          </a:prstGeom>
        </p:spPr>
        <p:txBody>
          <a:bodyPr wrap="square" lIns="0" tIns="0" rIns="0" bIns="0" anchor="t">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99" name="Text Placeholder 3"/>
          <p:cNvSpPr>
            <a:spLocks noGrp="1"/>
          </p:cNvSpPr>
          <p:nvPr>
            <p:ph type="body" sz="half" idx="26"/>
          </p:nvPr>
        </p:nvSpPr>
        <p:spPr>
          <a:xfrm>
            <a:off x="9046330" y="4591059"/>
            <a:ext cx="2270884" cy="1446523"/>
          </a:xfrm>
          <a:prstGeom prst="rect">
            <a:avLst/>
          </a:prstGeom>
        </p:spPr>
        <p:txBody>
          <a:bodyPr wrap="square" lIns="0" tIns="0" rIns="0" bIns="0" anchor="t">
            <a:noAutofit/>
          </a:bodyPr>
          <a:lstStyle>
            <a:lvl1pPr marL="0" indent="0" algn="ctr">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Tree>
    <p:extLst>
      <p:ext uri="{BB962C8B-B14F-4D97-AF65-F5344CB8AC3E}">
        <p14:creationId xmlns:p14="http://schemas.microsoft.com/office/powerpoint/2010/main" val="1534018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down)">
                                      <p:cBhvr>
                                        <p:cTn id="15" dur="500"/>
                                        <p:tgtEl>
                                          <p:spTgt spid="37"/>
                                        </p:tgtEl>
                                      </p:cBhvr>
                                    </p:animEffect>
                                  </p:childTnLst>
                                </p:cTn>
                              </p:par>
                            </p:childTnLst>
                          </p:cTn>
                        </p:par>
                        <p:par>
                          <p:cTn id="16" fill="hold">
                            <p:stCondLst>
                              <p:cond delay="1500"/>
                            </p:stCondLst>
                            <p:childTnLst>
                              <p:par>
                                <p:cTn id="17" presetID="16" presetClass="entr" presetSubtype="42" fill="hold" grpId="0" nodeType="after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barn(outHorizontal)">
                                      <p:cBhvr>
                                        <p:cTn id="19" dur="500"/>
                                        <p:tgtEl>
                                          <p:spTgt spid="80"/>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down)">
                                      <p:cBhvr>
                                        <p:cTn id="23" dur="500"/>
                                        <p:tgtEl>
                                          <p:spTgt spid="33"/>
                                        </p:tgtEl>
                                      </p:cBhvr>
                                    </p:animEffect>
                                  </p:childTnLst>
                                </p:cTn>
                              </p:par>
                            </p:childTnLst>
                          </p:cTn>
                        </p:par>
                        <p:par>
                          <p:cTn id="24" fill="hold">
                            <p:stCondLst>
                              <p:cond delay="2500"/>
                            </p:stCondLst>
                            <p:childTnLst>
                              <p:par>
                                <p:cTn id="25" presetID="22" presetClass="entr" presetSubtype="4" fill="hold" grpId="0" nodeType="afterEffect" nodePh="1">
                                  <p:stCondLst>
                                    <p:cond delay="0"/>
                                  </p:stCondLst>
                                  <p:endCondLst>
                                    <p:cond evt="begin" delay="0">
                                      <p:tn val="25"/>
                                    </p:cond>
                                  </p:endCondLst>
                                  <p:childTnLst>
                                    <p:set>
                                      <p:cBhvr>
                                        <p:cTn id="26" dur="1" fill="hold">
                                          <p:stCondLst>
                                            <p:cond delay="0"/>
                                          </p:stCondLst>
                                        </p:cTn>
                                        <p:tgtEl>
                                          <p:spTgt spid="83">
                                            <p:txEl>
                                              <p:pRg st="0" end="0"/>
                                            </p:txEl>
                                          </p:spTgt>
                                        </p:tgtEl>
                                        <p:attrNameLst>
                                          <p:attrName>style.visibility</p:attrName>
                                        </p:attrNameLst>
                                      </p:cBhvr>
                                      <p:to>
                                        <p:strVal val="visible"/>
                                      </p:to>
                                    </p:set>
                                    <p:animEffect transition="in" filter="wipe(down)">
                                      <p:cBhvr>
                                        <p:cTn id="27" dur="500"/>
                                        <p:tgtEl>
                                          <p:spTgt spid="83">
                                            <p:txEl>
                                              <p:pRg st="0" end="0"/>
                                            </p:txEl>
                                          </p:spTgt>
                                        </p:tgtEl>
                                      </p:cBhvr>
                                    </p:animEffect>
                                  </p:childTnLst>
                                </p:cTn>
                              </p:par>
                            </p:childTnLst>
                          </p:cTn>
                        </p:par>
                        <p:par>
                          <p:cTn id="28" fill="hold">
                            <p:stCondLst>
                              <p:cond delay="3000"/>
                            </p:stCondLst>
                            <p:childTnLst>
                              <p:par>
                                <p:cTn id="29" presetID="22" presetClass="entr" presetSubtype="4" fill="hold" grpId="0" nodeType="afterEffect" nodePh="1">
                                  <p:stCondLst>
                                    <p:cond delay="0"/>
                                  </p:stCondLst>
                                  <p:endCondLst>
                                    <p:cond evt="begin" delay="0">
                                      <p:tn val="29"/>
                                    </p:cond>
                                  </p:endCondLst>
                                  <p:childTnLst>
                                    <p:set>
                                      <p:cBhvr>
                                        <p:cTn id="30" dur="1" fill="hold">
                                          <p:stCondLst>
                                            <p:cond delay="0"/>
                                          </p:stCondLst>
                                        </p:cTn>
                                        <p:tgtEl>
                                          <p:spTgt spid="84">
                                            <p:txEl>
                                              <p:pRg st="0" end="0"/>
                                            </p:txEl>
                                          </p:spTgt>
                                        </p:tgtEl>
                                        <p:attrNameLst>
                                          <p:attrName>style.visibility</p:attrName>
                                        </p:attrNameLst>
                                      </p:cBhvr>
                                      <p:to>
                                        <p:strVal val="visible"/>
                                      </p:to>
                                    </p:set>
                                    <p:animEffect transition="in" filter="wipe(down)">
                                      <p:cBhvr>
                                        <p:cTn id="31" dur="500"/>
                                        <p:tgtEl>
                                          <p:spTgt spid="84">
                                            <p:txEl>
                                              <p:pRg st="0" end="0"/>
                                            </p:txEl>
                                          </p:spTgt>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86"/>
                                        </p:tgtEl>
                                        <p:attrNameLst>
                                          <p:attrName>style.visibility</p:attrName>
                                        </p:attrNameLst>
                                      </p:cBhvr>
                                      <p:to>
                                        <p:strVal val="visible"/>
                                      </p:to>
                                    </p:set>
                                    <p:animEffect transition="in" filter="wipe(down)">
                                      <p:cBhvr>
                                        <p:cTn id="35" dur="500"/>
                                        <p:tgtEl>
                                          <p:spTgt spid="86"/>
                                        </p:tgtEl>
                                      </p:cBhvr>
                                    </p:animEffect>
                                  </p:childTnLst>
                                </p:cTn>
                              </p:par>
                            </p:childTnLst>
                          </p:cTn>
                        </p:par>
                        <p:par>
                          <p:cTn id="36" fill="hold">
                            <p:stCondLst>
                              <p:cond delay="4000"/>
                            </p:stCondLst>
                            <p:childTnLst>
                              <p:par>
                                <p:cTn id="37" presetID="16" presetClass="entr" presetSubtype="42" fill="hold" grpId="0" nodeType="afterEffect">
                                  <p:stCondLst>
                                    <p:cond delay="0"/>
                                  </p:stCondLst>
                                  <p:childTnLst>
                                    <p:set>
                                      <p:cBhvr>
                                        <p:cTn id="38" dur="1" fill="hold">
                                          <p:stCondLst>
                                            <p:cond delay="0"/>
                                          </p:stCondLst>
                                        </p:cTn>
                                        <p:tgtEl>
                                          <p:spTgt spid="87"/>
                                        </p:tgtEl>
                                        <p:attrNameLst>
                                          <p:attrName>style.visibility</p:attrName>
                                        </p:attrNameLst>
                                      </p:cBhvr>
                                      <p:to>
                                        <p:strVal val="visible"/>
                                      </p:to>
                                    </p:set>
                                    <p:animEffect transition="in" filter="barn(outHorizontal)">
                                      <p:cBhvr>
                                        <p:cTn id="39" dur="500"/>
                                        <p:tgtEl>
                                          <p:spTgt spid="87"/>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wipe(down)">
                                      <p:cBhvr>
                                        <p:cTn id="43" dur="500"/>
                                        <p:tgtEl>
                                          <p:spTgt spid="85"/>
                                        </p:tgtEl>
                                      </p:cBhvr>
                                    </p:animEffect>
                                  </p:childTnLst>
                                </p:cTn>
                              </p:par>
                            </p:childTnLst>
                          </p:cTn>
                        </p:par>
                        <p:par>
                          <p:cTn id="44" fill="hold">
                            <p:stCondLst>
                              <p:cond delay="5000"/>
                            </p:stCondLst>
                            <p:childTnLst>
                              <p:par>
                                <p:cTn id="45" presetID="22" presetClass="entr" presetSubtype="4" fill="hold" grpId="0" nodeType="afterEffect" nodePh="1">
                                  <p:stCondLst>
                                    <p:cond delay="0"/>
                                  </p:stCondLst>
                                  <p:endCondLst>
                                    <p:cond evt="begin" delay="0">
                                      <p:tn val="45"/>
                                    </p:cond>
                                  </p:endCondLst>
                                  <p:childTnLst>
                                    <p:set>
                                      <p:cBhvr>
                                        <p:cTn id="46" dur="1" fill="hold">
                                          <p:stCondLst>
                                            <p:cond delay="0"/>
                                          </p:stCondLst>
                                        </p:cTn>
                                        <p:tgtEl>
                                          <p:spTgt spid="88">
                                            <p:txEl>
                                              <p:pRg st="0" end="0"/>
                                            </p:txEl>
                                          </p:spTgt>
                                        </p:tgtEl>
                                        <p:attrNameLst>
                                          <p:attrName>style.visibility</p:attrName>
                                        </p:attrNameLst>
                                      </p:cBhvr>
                                      <p:to>
                                        <p:strVal val="visible"/>
                                      </p:to>
                                    </p:set>
                                    <p:animEffect transition="in" filter="wipe(down)">
                                      <p:cBhvr>
                                        <p:cTn id="47" dur="500"/>
                                        <p:tgtEl>
                                          <p:spTgt spid="88">
                                            <p:txEl>
                                              <p:pRg st="0" end="0"/>
                                            </p:txEl>
                                          </p:spTgt>
                                        </p:tgtEl>
                                      </p:cBhvr>
                                    </p:animEffect>
                                  </p:childTnLst>
                                </p:cTn>
                              </p:par>
                            </p:childTnLst>
                          </p:cTn>
                        </p:par>
                        <p:par>
                          <p:cTn id="48" fill="hold">
                            <p:stCondLst>
                              <p:cond delay="5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89">
                                            <p:txEl>
                                              <p:pRg st="0" end="0"/>
                                            </p:txEl>
                                          </p:spTgt>
                                        </p:tgtEl>
                                        <p:attrNameLst>
                                          <p:attrName>style.visibility</p:attrName>
                                        </p:attrNameLst>
                                      </p:cBhvr>
                                      <p:to>
                                        <p:strVal val="visible"/>
                                      </p:to>
                                    </p:set>
                                    <p:animEffect transition="in" filter="wipe(down)">
                                      <p:cBhvr>
                                        <p:cTn id="51" dur="500"/>
                                        <p:tgtEl>
                                          <p:spTgt spid="89">
                                            <p:txEl>
                                              <p:pRg st="0" end="0"/>
                                            </p:txEl>
                                          </p:spTgt>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91"/>
                                        </p:tgtEl>
                                        <p:attrNameLst>
                                          <p:attrName>style.visibility</p:attrName>
                                        </p:attrNameLst>
                                      </p:cBhvr>
                                      <p:to>
                                        <p:strVal val="visible"/>
                                      </p:to>
                                    </p:set>
                                    <p:animEffect transition="in" filter="wipe(down)">
                                      <p:cBhvr>
                                        <p:cTn id="55" dur="500"/>
                                        <p:tgtEl>
                                          <p:spTgt spid="91"/>
                                        </p:tgtEl>
                                      </p:cBhvr>
                                    </p:animEffect>
                                  </p:childTnLst>
                                </p:cTn>
                              </p:par>
                            </p:childTnLst>
                          </p:cTn>
                        </p:par>
                        <p:par>
                          <p:cTn id="56" fill="hold">
                            <p:stCondLst>
                              <p:cond delay="6500"/>
                            </p:stCondLst>
                            <p:childTnLst>
                              <p:par>
                                <p:cTn id="57" presetID="16" presetClass="entr" presetSubtype="42" fill="hold" grpId="0" nodeType="afterEffect">
                                  <p:stCondLst>
                                    <p:cond delay="0"/>
                                  </p:stCondLst>
                                  <p:childTnLst>
                                    <p:set>
                                      <p:cBhvr>
                                        <p:cTn id="58" dur="1" fill="hold">
                                          <p:stCondLst>
                                            <p:cond delay="0"/>
                                          </p:stCondLst>
                                        </p:cTn>
                                        <p:tgtEl>
                                          <p:spTgt spid="92"/>
                                        </p:tgtEl>
                                        <p:attrNameLst>
                                          <p:attrName>style.visibility</p:attrName>
                                        </p:attrNameLst>
                                      </p:cBhvr>
                                      <p:to>
                                        <p:strVal val="visible"/>
                                      </p:to>
                                    </p:set>
                                    <p:animEffect transition="in" filter="barn(outHorizontal)">
                                      <p:cBhvr>
                                        <p:cTn id="59" dur="500"/>
                                        <p:tgtEl>
                                          <p:spTgt spid="92"/>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90"/>
                                        </p:tgtEl>
                                        <p:attrNameLst>
                                          <p:attrName>style.visibility</p:attrName>
                                        </p:attrNameLst>
                                      </p:cBhvr>
                                      <p:to>
                                        <p:strVal val="visible"/>
                                      </p:to>
                                    </p:set>
                                    <p:animEffect transition="in" filter="wipe(down)">
                                      <p:cBhvr>
                                        <p:cTn id="63" dur="500"/>
                                        <p:tgtEl>
                                          <p:spTgt spid="90"/>
                                        </p:tgtEl>
                                      </p:cBhvr>
                                    </p:animEffect>
                                  </p:childTnLst>
                                </p:cTn>
                              </p:par>
                            </p:childTnLst>
                          </p:cTn>
                        </p:par>
                        <p:par>
                          <p:cTn id="64" fill="hold">
                            <p:stCondLst>
                              <p:cond delay="7500"/>
                            </p:stCondLst>
                            <p:childTnLst>
                              <p:par>
                                <p:cTn id="65" presetID="22" presetClass="entr" presetSubtype="4" fill="hold" grpId="0" nodeType="afterEffect" nodePh="1">
                                  <p:stCondLst>
                                    <p:cond delay="0"/>
                                  </p:stCondLst>
                                  <p:endCondLst>
                                    <p:cond evt="begin" delay="0">
                                      <p:tn val="65"/>
                                    </p:cond>
                                  </p:endCondLst>
                                  <p:childTnLst>
                                    <p:set>
                                      <p:cBhvr>
                                        <p:cTn id="66" dur="1" fill="hold">
                                          <p:stCondLst>
                                            <p:cond delay="0"/>
                                          </p:stCondLst>
                                        </p:cTn>
                                        <p:tgtEl>
                                          <p:spTgt spid="93">
                                            <p:txEl>
                                              <p:pRg st="0" end="0"/>
                                            </p:txEl>
                                          </p:spTgt>
                                        </p:tgtEl>
                                        <p:attrNameLst>
                                          <p:attrName>style.visibility</p:attrName>
                                        </p:attrNameLst>
                                      </p:cBhvr>
                                      <p:to>
                                        <p:strVal val="visible"/>
                                      </p:to>
                                    </p:set>
                                    <p:animEffect transition="in" filter="wipe(down)">
                                      <p:cBhvr>
                                        <p:cTn id="67" dur="500"/>
                                        <p:tgtEl>
                                          <p:spTgt spid="93">
                                            <p:txEl>
                                              <p:pRg st="0" end="0"/>
                                            </p:txEl>
                                          </p:spTgt>
                                        </p:tgtEl>
                                      </p:cBhvr>
                                    </p:animEffect>
                                  </p:childTnLst>
                                </p:cTn>
                              </p:par>
                            </p:childTnLst>
                          </p:cTn>
                        </p:par>
                        <p:par>
                          <p:cTn id="68" fill="hold">
                            <p:stCondLst>
                              <p:cond delay="8000"/>
                            </p:stCondLst>
                            <p:childTnLst>
                              <p:par>
                                <p:cTn id="69" presetID="22" presetClass="entr" presetSubtype="4" fill="hold" grpId="0" nodeType="afterEffect" nodePh="1">
                                  <p:stCondLst>
                                    <p:cond delay="0"/>
                                  </p:stCondLst>
                                  <p:endCondLst>
                                    <p:cond evt="begin" delay="0">
                                      <p:tn val="69"/>
                                    </p:cond>
                                  </p:endCondLst>
                                  <p:childTnLst>
                                    <p:set>
                                      <p:cBhvr>
                                        <p:cTn id="70" dur="1" fill="hold">
                                          <p:stCondLst>
                                            <p:cond delay="0"/>
                                          </p:stCondLst>
                                        </p:cTn>
                                        <p:tgtEl>
                                          <p:spTgt spid="94">
                                            <p:txEl>
                                              <p:pRg st="0" end="0"/>
                                            </p:txEl>
                                          </p:spTgt>
                                        </p:tgtEl>
                                        <p:attrNameLst>
                                          <p:attrName>style.visibility</p:attrName>
                                        </p:attrNameLst>
                                      </p:cBhvr>
                                      <p:to>
                                        <p:strVal val="visible"/>
                                      </p:to>
                                    </p:set>
                                    <p:animEffect transition="in" filter="wipe(down)">
                                      <p:cBhvr>
                                        <p:cTn id="71" dur="500"/>
                                        <p:tgtEl>
                                          <p:spTgt spid="94">
                                            <p:txEl>
                                              <p:pRg st="0" end="0"/>
                                            </p:txEl>
                                          </p:spTgt>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96"/>
                                        </p:tgtEl>
                                        <p:attrNameLst>
                                          <p:attrName>style.visibility</p:attrName>
                                        </p:attrNameLst>
                                      </p:cBhvr>
                                      <p:to>
                                        <p:strVal val="visible"/>
                                      </p:to>
                                    </p:set>
                                    <p:animEffect transition="in" filter="wipe(down)">
                                      <p:cBhvr>
                                        <p:cTn id="75" dur="500"/>
                                        <p:tgtEl>
                                          <p:spTgt spid="96"/>
                                        </p:tgtEl>
                                      </p:cBhvr>
                                    </p:animEffect>
                                  </p:childTnLst>
                                </p:cTn>
                              </p:par>
                            </p:childTnLst>
                          </p:cTn>
                        </p:par>
                        <p:par>
                          <p:cTn id="76" fill="hold">
                            <p:stCondLst>
                              <p:cond delay="9000"/>
                            </p:stCondLst>
                            <p:childTnLst>
                              <p:par>
                                <p:cTn id="77" presetID="16" presetClass="entr" presetSubtype="42" fill="hold" grpId="0" nodeType="afterEffect">
                                  <p:stCondLst>
                                    <p:cond delay="0"/>
                                  </p:stCondLst>
                                  <p:childTnLst>
                                    <p:set>
                                      <p:cBhvr>
                                        <p:cTn id="78" dur="1" fill="hold">
                                          <p:stCondLst>
                                            <p:cond delay="0"/>
                                          </p:stCondLst>
                                        </p:cTn>
                                        <p:tgtEl>
                                          <p:spTgt spid="97"/>
                                        </p:tgtEl>
                                        <p:attrNameLst>
                                          <p:attrName>style.visibility</p:attrName>
                                        </p:attrNameLst>
                                      </p:cBhvr>
                                      <p:to>
                                        <p:strVal val="visible"/>
                                      </p:to>
                                    </p:set>
                                    <p:animEffect transition="in" filter="barn(outHorizontal)">
                                      <p:cBhvr>
                                        <p:cTn id="79" dur="500"/>
                                        <p:tgtEl>
                                          <p:spTgt spid="97"/>
                                        </p:tgtEl>
                                      </p:cBhvr>
                                    </p:animEffect>
                                  </p:childTnLst>
                                </p:cTn>
                              </p:par>
                            </p:childTnLst>
                          </p:cTn>
                        </p:par>
                        <p:par>
                          <p:cTn id="80" fill="hold">
                            <p:stCondLst>
                              <p:cond delay="9500"/>
                            </p:stCondLst>
                            <p:childTnLst>
                              <p:par>
                                <p:cTn id="81" presetID="22" presetClass="entr" presetSubtype="4" fill="hold" grpId="0" nodeType="afterEffect">
                                  <p:stCondLst>
                                    <p:cond delay="0"/>
                                  </p:stCondLst>
                                  <p:childTnLst>
                                    <p:set>
                                      <p:cBhvr>
                                        <p:cTn id="82" dur="1" fill="hold">
                                          <p:stCondLst>
                                            <p:cond delay="0"/>
                                          </p:stCondLst>
                                        </p:cTn>
                                        <p:tgtEl>
                                          <p:spTgt spid="95"/>
                                        </p:tgtEl>
                                        <p:attrNameLst>
                                          <p:attrName>style.visibility</p:attrName>
                                        </p:attrNameLst>
                                      </p:cBhvr>
                                      <p:to>
                                        <p:strVal val="visible"/>
                                      </p:to>
                                    </p:set>
                                    <p:animEffect transition="in" filter="wipe(down)">
                                      <p:cBhvr>
                                        <p:cTn id="83" dur="500"/>
                                        <p:tgtEl>
                                          <p:spTgt spid="95"/>
                                        </p:tgtEl>
                                      </p:cBhvr>
                                    </p:animEffect>
                                  </p:childTnLst>
                                </p:cTn>
                              </p:par>
                            </p:childTnLst>
                          </p:cTn>
                        </p:par>
                        <p:par>
                          <p:cTn id="84" fill="hold">
                            <p:stCondLst>
                              <p:cond delay="10000"/>
                            </p:stCondLst>
                            <p:childTnLst>
                              <p:par>
                                <p:cTn id="85" presetID="22" presetClass="entr" presetSubtype="4" fill="hold" grpId="0" nodeType="afterEffect" nodePh="1">
                                  <p:stCondLst>
                                    <p:cond delay="0"/>
                                  </p:stCondLst>
                                  <p:endCondLst>
                                    <p:cond evt="begin" delay="0">
                                      <p:tn val="85"/>
                                    </p:cond>
                                  </p:endCondLst>
                                  <p:childTnLst>
                                    <p:set>
                                      <p:cBhvr>
                                        <p:cTn id="86" dur="1" fill="hold">
                                          <p:stCondLst>
                                            <p:cond delay="0"/>
                                          </p:stCondLst>
                                        </p:cTn>
                                        <p:tgtEl>
                                          <p:spTgt spid="98">
                                            <p:txEl>
                                              <p:pRg st="0" end="0"/>
                                            </p:txEl>
                                          </p:spTgt>
                                        </p:tgtEl>
                                        <p:attrNameLst>
                                          <p:attrName>style.visibility</p:attrName>
                                        </p:attrNameLst>
                                      </p:cBhvr>
                                      <p:to>
                                        <p:strVal val="visible"/>
                                      </p:to>
                                    </p:set>
                                    <p:animEffect transition="in" filter="wipe(down)">
                                      <p:cBhvr>
                                        <p:cTn id="87" dur="500"/>
                                        <p:tgtEl>
                                          <p:spTgt spid="98">
                                            <p:txEl>
                                              <p:pRg st="0" end="0"/>
                                            </p:txEl>
                                          </p:spTgt>
                                        </p:tgtEl>
                                      </p:cBhvr>
                                    </p:animEffect>
                                  </p:childTnLst>
                                </p:cTn>
                              </p:par>
                            </p:childTnLst>
                          </p:cTn>
                        </p:par>
                        <p:par>
                          <p:cTn id="88" fill="hold">
                            <p:stCondLst>
                              <p:cond delay="10500"/>
                            </p:stCondLst>
                            <p:childTnLst>
                              <p:par>
                                <p:cTn id="89" presetID="22" presetClass="entr" presetSubtype="4" fill="hold" grpId="0" nodeType="afterEffect" nodePh="1">
                                  <p:stCondLst>
                                    <p:cond delay="0"/>
                                  </p:stCondLst>
                                  <p:endCondLst>
                                    <p:cond evt="begin" delay="0">
                                      <p:tn val="89"/>
                                    </p:cond>
                                  </p:endCondLst>
                                  <p:childTnLst>
                                    <p:set>
                                      <p:cBhvr>
                                        <p:cTn id="90" dur="1" fill="hold">
                                          <p:stCondLst>
                                            <p:cond delay="0"/>
                                          </p:stCondLst>
                                        </p:cTn>
                                        <p:tgtEl>
                                          <p:spTgt spid="99">
                                            <p:txEl>
                                              <p:pRg st="0" end="0"/>
                                            </p:txEl>
                                          </p:spTgt>
                                        </p:tgtEl>
                                        <p:attrNameLst>
                                          <p:attrName>style.visibility</p:attrName>
                                        </p:attrNameLst>
                                      </p:cBhvr>
                                      <p:to>
                                        <p:strVal val="visible"/>
                                      </p:to>
                                    </p:set>
                                    <p:animEffect transition="in" filter="wipe(down)">
                                      <p:cBhvr>
                                        <p:cTn id="91" dur="500"/>
                                        <p:tgtEl>
                                          <p:spTgt spid="9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33" grpId="0" animBg="1"/>
      <p:bldP spid="37" grpId="0" animBg="1"/>
      <p:bldP spid="80" grpId="0"/>
      <p:bldP spid="8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3"/>
                        </p:tgtEl>
                        <p:attrNameLst>
                          <p:attrName>style.visibility</p:attrName>
                        </p:attrNameLst>
                      </p:cBhvr>
                      <p:to>
                        <p:strVal val="visible"/>
                      </p:to>
                    </p:set>
                    <p:animEffect transition="in" filter="wipe(down)">
                      <p:cBhvr>
                        <p:cTn dur="500"/>
                        <p:tgtEl>
                          <p:spTgt spid="83"/>
                        </p:tgtEl>
                      </p:cBhvr>
                    </p:animEffect>
                  </p:childTnLst>
                </p:cTn>
              </p:par>
            </p:tnLst>
          </p:tmpl>
        </p:tmplLst>
      </p:bldP>
      <p:bldP spid="8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4"/>
                        </p:tgtEl>
                        <p:attrNameLst>
                          <p:attrName>style.visibility</p:attrName>
                        </p:attrNameLst>
                      </p:cBhvr>
                      <p:to>
                        <p:strVal val="visible"/>
                      </p:to>
                    </p:set>
                    <p:animEffect transition="in" filter="wipe(down)">
                      <p:cBhvr>
                        <p:cTn dur="500"/>
                        <p:tgtEl>
                          <p:spTgt spid="84"/>
                        </p:tgtEl>
                      </p:cBhvr>
                    </p:animEffect>
                  </p:childTnLst>
                </p:cTn>
              </p:par>
            </p:tnLst>
          </p:tmpl>
        </p:tmplLst>
      </p:bldP>
      <p:bldP spid="85" grpId="0" animBg="1"/>
      <p:bldP spid="86" grpId="0" animBg="1"/>
      <p:bldP spid="87" grpId="0"/>
      <p:bldP spid="8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8"/>
                        </p:tgtEl>
                        <p:attrNameLst>
                          <p:attrName>style.visibility</p:attrName>
                        </p:attrNameLst>
                      </p:cBhvr>
                      <p:to>
                        <p:strVal val="visible"/>
                      </p:to>
                    </p:set>
                    <p:animEffect transition="in" filter="wipe(down)">
                      <p:cBhvr>
                        <p:cTn dur="500"/>
                        <p:tgtEl>
                          <p:spTgt spid="88"/>
                        </p:tgtEl>
                      </p:cBhvr>
                    </p:animEffect>
                  </p:childTnLst>
                </p:cTn>
              </p:par>
            </p:tnLst>
          </p:tmpl>
        </p:tmplLst>
      </p:bldP>
      <p:bldP spid="8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9"/>
                        </p:tgtEl>
                        <p:attrNameLst>
                          <p:attrName>style.visibility</p:attrName>
                        </p:attrNameLst>
                      </p:cBhvr>
                      <p:to>
                        <p:strVal val="visible"/>
                      </p:to>
                    </p:set>
                    <p:animEffect transition="in" filter="wipe(down)">
                      <p:cBhvr>
                        <p:cTn dur="500"/>
                        <p:tgtEl>
                          <p:spTgt spid="89"/>
                        </p:tgtEl>
                      </p:cBhvr>
                    </p:animEffect>
                  </p:childTnLst>
                </p:cTn>
              </p:par>
            </p:tnLst>
          </p:tmpl>
        </p:tmplLst>
      </p:bldP>
      <p:bldP spid="90" grpId="0" animBg="1"/>
      <p:bldP spid="91" grpId="0" animBg="1"/>
      <p:bldP spid="92" grpId="0"/>
      <p:bldP spid="9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93"/>
                        </p:tgtEl>
                        <p:attrNameLst>
                          <p:attrName>style.visibility</p:attrName>
                        </p:attrNameLst>
                      </p:cBhvr>
                      <p:to>
                        <p:strVal val="visible"/>
                      </p:to>
                    </p:set>
                    <p:animEffect transition="in" filter="wipe(down)">
                      <p:cBhvr>
                        <p:cTn dur="500"/>
                        <p:tgtEl>
                          <p:spTgt spid="93"/>
                        </p:tgtEl>
                      </p:cBhvr>
                    </p:animEffect>
                  </p:childTnLst>
                </p:cTn>
              </p:par>
            </p:tnLst>
          </p:tmpl>
        </p:tmplLst>
      </p:bldP>
      <p:bldP spid="9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94"/>
                        </p:tgtEl>
                        <p:attrNameLst>
                          <p:attrName>style.visibility</p:attrName>
                        </p:attrNameLst>
                      </p:cBhvr>
                      <p:to>
                        <p:strVal val="visible"/>
                      </p:to>
                    </p:set>
                    <p:animEffect transition="in" filter="wipe(down)">
                      <p:cBhvr>
                        <p:cTn dur="500"/>
                        <p:tgtEl>
                          <p:spTgt spid="94"/>
                        </p:tgtEl>
                      </p:cBhvr>
                    </p:animEffect>
                  </p:childTnLst>
                </p:cTn>
              </p:par>
            </p:tnLst>
          </p:tmpl>
        </p:tmplLst>
      </p:bldP>
      <p:bldP spid="95" grpId="0" animBg="1"/>
      <p:bldP spid="96" grpId="0" animBg="1"/>
      <p:bldP spid="97" grpId="0"/>
      <p:bldP spid="9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98"/>
                        </p:tgtEl>
                        <p:attrNameLst>
                          <p:attrName>style.visibility</p:attrName>
                        </p:attrNameLst>
                      </p:cBhvr>
                      <p:to>
                        <p:strVal val="visible"/>
                      </p:to>
                    </p:set>
                    <p:animEffect transition="in" filter="wipe(down)">
                      <p:cBhvr>
                        <p:cTn dur="500"/>
                        <p:tgtEl>
                          <p:spTgt spid="98"/>
                        </p:tgtEl>
                      </p:cBhvr>
                    </p:animEffect>
                  </p:childTnLst>
                </p:cTn>
              </p:par>
            </p:tnLst>
          </p:tmpl>
        </p:tmplLst>
      </p:bldP>
      <p:bldP spid="9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99"/>
                        </p:tgtEl>
                        <p:attrNameLst>
                          <p:attrName>style.visibility</p:attrName>
                        </p:attrNameLst>
                      </p:cBhvr>
                      <p:to>
                        <p:strVal val="visible"/>
                      </p:to>
                    </p:set>
                    <p:animEffect transition="in" filter="wipe(down)">
                      <p:cBhvr>
                        <p:cTn dur="500"/>
                        <p:tgtEl>
                          <p:spTgt spid="99"/>
                        </p:tgtEl>
                      </p:cBhvr>
                    </p:animEffect>
                  </p:childTnLst>
                </p:cTn>
              </p:par>
            </p:tnLst>
          </p:tmpl>
        </p:tmplLst>
      </p:bldP>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am06">
    <p:spTree>
      <p:nvGrpSpPr>
        <p:cNvPr id="1" name=""/>
        <p:cNvGrpSpPr/>
        <p:nvPr/>
      </p:nvGrpSpPr>
      <p:grpSpPr>
        <a:xfrm>
          <a:off x="0" y="0"/>
          <a:ext cx="0" cy="0"/>
          <a:chOff x="0" y="0"/>
          <a:chExt cx="0" cy="0"/>
        </a:xfrm>
      </p:grpSpPr>
      <p:sp>
        <p:nvSpPr>
          <p:cNvPr id="68" name="Picture Placeholder 7"/>
          <p:cNvSpPr>
            <a:spLocks noGrp="1"/>
          </p:cNvSpPr>
          <p:nvPr>
            <p:ph type="pic" sz="quarter" idx="22" hasCustomPrompt="1"/>
          </p:nvPr>
        </p:nvSpPr>
        <p:spPr>
          <a:xfrm>
            <a:off x="4470400" y="1408767"/>
            <a:ext cx="3251200" cy="3250227"/>
          </a:xfrm>
          <a:prstGeom prst="ellipse">
            <a:avLst/>
          </a:prstGeom>
          <a:ln w="28575">
            <a:solidFill>
              <a:schemeClr val="accent1"/>
            </a:solidFill>
          </a:ln>
        </p:spPr>
        <p:txBody>
          <a:bodyPr bIns="457200" anchor="b"/>
          <a:lstStyle>
            <a:lvl1pPr algn="ctr">
              <a:buNone/>
              <a:defRPr sz="1467">
                <a:solidFill>
                  <a:schemeClr val="tx1">
                    <a:lumMod val="50000"/>
                    <a:lumOff val="50000"/>
                  </a:schemeClr>
                </a:solidFill>
              </a:defRPr>
            </a:lvl1pPr>
          </a:lstStyle>
          <a:p>
            <a:r>
              <a:rPr lang="en-US"/>
              <a:t>Image Holder</a:t>
            </a:r>
          </a:p>
        </p:txBody>
      </p:sp>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a:p>
        </p:txBody>
      </p:sp>
      <p:sp>
        <p:nvSpPr>
          <p:cNvPr id="79" name="Text Placeholder 3"/>
          <p:cNvSpPr>
            <a:spLocks noGrp="1"/>
          </p:cNvSpPr>
          <p:nvPr>
            <p:ph type="body" sz="half" idx="16"/>
          </p:nvPr>
        </p:nvSpPr>
        <p:spPr>
          <a:xfrm>
            <a:off x="988393" y="5027960"/>
            <a:ext cx="1895355" cy="508973"/>
          </a:xfrm>
          <a:prstGeom prst="rect">
            <a:avLst/>
          </a:prstGeom>
        </p:spPr>
        <p:txBody>
          <a:bodyPr wrap="none" lIns="0" tIns="0" rIns="0" bIns="0" anchor="t">
            <a:noAutofit/>
          </a:bodyPr>
          <a:lstStyle>
            <a:lvl1pPr marL="0" indent="0" algn="ctr">
              <a:buNone/>
              <a:defRPr sz="1467" b="1" baseline="0">
                <a:solidFill>
                  <a:schemeClr val="accent5"/>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31" name="Text Placeholder 3"/>
          <p:cNvSpPr>
            <a:spLocks noGrp="1"/>
          </p:cNvSpPr>
          <p:nvPr>
            <p:ph type="body" sz="half" idx="31"/>
          </p:nvPr>
        </p:nvSpPr>
        <p:spPr>
          <a:xfrm>
            <a:off x="3394707" y="5868467"/>
            <a:ext cx="1895355" cy="508973"/>
          </a:xfrm>
          <a:prstGeom prst="rect">
            <a:avLst/>
          </a:prstGeom>
        </p:spPr>
        <p:txBody>
          <a:bodyPr wrap="none" lIns="0" tIns="0" rIns="0" bIns="0" anchor="t">
            <a:noAutofit/>
          </a:bodyPr>
          <a:lstStyle>
            <a:lvl1pPr marL="0" indent="0" algn="ctr">
              <a:buNone/>
              <a:defRPr sz="1467" b="1" baseline="0">
                <a:solidFill>
                  <a:schemeClr val="accent2"/>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32" name="Text Placeholder 3"/>
          <p:cNvSpPr>
            <a:spLocks noGrp="1"/>
          </p:cNvSpPr>
          <p:nvPr>
            <p:ph type="body" sz="half" idx="32"/>
          </p:nvPr>
        </p:nvSpPr>
        <p:spPr>
          <a:xfrm>
            <a:off x="6832851" y="5868467"/>
            <a:ext cx="1895355" cy="508973"/>
          </a:xfrm>
          <a:prstGeom prst="rect">
            <a:avLst/>
          </a:prstGeom>
        </p:spPr>
        <p:txBody>
          <a:bodyPr wrap="none" lIns="0" tIns="0" rIns="0" bIns="0" anchor="t">
            <a:noAutofit/>
          </a:bodyPr>
          <a:lstStyle>
            <a:lvl1pPr marL="0" indent="0" algn="ctr">
              <a:buNone/>
              <a:defRPr sz="1467" b="1" baseline="0">
                <a:solidFill>
                  <a:schemeClr val="accent3"/>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33" name="Text Placeholder 3"/>
          <p:cNvSpPr>
            <a:spLocks noGrp="1"/>
          </p:cNvSpPr>
          <p:nvPr>
            <p:ph type="body" sz="half" idx="33"/>
          </p:nvPr>
        </p:nvSpPr>
        <p:spPr>
          <a:xfrm>
            <a:off x="9245584" y="5027960"/>
            <a:ext cx="1895355" cy="508973"/>
          </a:xfrm>
          <a:prstGeom prst="rect">
            <a:avLst/>
          </a:prstGeom>
        </p:spPr>
        <p:txBody>
          <a:bodyPr wrap="none" lIns="0" tIns="0" rIns="0" bIns="0" anchor="t">
            <a:noAutofit/>
          </a:bodyPr>
          <a:lstStyle>
            <a:lvl1pPr marL="0" indent="0" algn="ctr">
              <a:buNone/>
              <a:defRPr sz="1467" b="1" baseline="0">
                <a:solidFill>
                  <a:schemeClr val="accent6"/>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34" name="Text Placeholder 3"/>
          <p:cNvSpPr>
            <a:spLocks noGrp="1"/>
          </p:cNvSpPr>
          <p:nvPr>
            <p:ph type="body" sz="half" idx="34"/>
          </p:nvPr>
        </p:nvSpPr>
        <p:spPr>
          <a:xfrm>
            <a:off x="5144167" y="5166947"/>
            <a:ext cx="1895355" cy="508973"/>
          </a:xfrm>
          <a:prstGeom prst="rect">
            <a:avLst/>
          </a:prstGeom>
        </p:spPr>
        <p:txBody>
          <a:bodyPr wrap="none" lIns="0" tIns="0" rIns="0" bIns="0" anchor="t">
            <a:noAutofit/>
          </a:bodyPr>
          <a:lstStyle>
            <a:lvl1pPr marL="0" indent="0" algn="ctr">
              <a:buNone/>
              <a:defRPr sz="1467" b="1" baseline="0">
                <a:solidFill>
                  <a:schemeClr val="accent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75" name="Picture Placeholder 7"/>
          <p:cNvSpPr>
            <a:spLocks noGrp="1"/>
          </p:cNvSpPr>
          <p:nvPr>
            <p:ph type="pic" sz="quarter" idx="10" hasCustomPrompt="1"/>
          </p:nvPr>
        </p:nvSpPr>
        <p:spPr>
          <a:xfrm>
            <a:off x="674199" y="2411930"/>
            <a:ext cx="2523744" cy="2522991"/>
          </a:xfrm>
          <a:prstGeom prst="ellipse">
            <a:avLst/>
          </a:prstGeom>
          <a:ln w="28575">
            <a:solidFill>
              <a:schemeClr val="accent5"/>
            </a:solidFill>
          </a:ln>
        </p:spPr>
        <p:txBody>
          <a:bodyPr bIns="457200" anchor="b"/>
          <a:lstStyle>
            <a:lvl1pPr algn="ctr">
              <a:buNone/>
              <a:defRPr sz="1467">
                <a:solidFill>
                  <a:schemeClr val="tx1">
                    <a:lumMod val="50000"/>
                    <a:lumOff val="50000"/>
                  </a:schemeClr>
                </a:solidFill>
              </a:defRPr>
            </a:lvl1pPr>
          </a:lstStyle>
          <a:p>
            <a:r>
              <a:rPr lang="en-US"/>
              <a:t>Image Holder</a:t>
            </a:r>
          </a:p>
        </p:txBody>
      </p:sp>
      <p:sp>
        <p:nvSpPr>
          <p:cNvPr id="63" name="Picture Placeholder 7"/>
          <p:cNvSpPr>
            <a:spLocks noGrp="1"/>
          </p:cNvSpPr>
          <p:nvPr>
            <p:ph type="pic" sz="quarter" idx="18" hasCustomPrompt="1"/>
          </p:nvPr>
        </p:nvSpPr>
        <p:spPr>
          <a:xfrm>
            <a:off x="3080512" y="3281310"/>
            <a:ext cx="2523744" cy="2522991"/>
          </a:xfrm>
          <a:prstGeom prst="ellipse">
            <a:avLst/>
          </a:prstGeom>
          <a:ln w="28575">
            <a:solidFill>
              <a:schemeClr val="accent2"/>
            </a:solidFill>
          </a:ln>
        </p:spPr>
        <p:txBody>
          <a:bodyPr bIns="457200" anchor="b"/>
          <a:lstStyle>
            <a:lvl1pPr algn="ctr">
              <a:buNone/>
              <a:defRPr sz="1467">
                <a:solidFill>
                  <a:schemeClr val="tx1">
                    <a:lumMod val="50000"/>
                    <a:lumOff val="50000"/>
                  </a:schemeClr>
                </a:solidFill>
              </a:defRPr>
            </a:lvl1pPr>
          </a:lstStyle>
          <a:p>
            <a:r>
              <a:rPr lang="en-US"/>
              <a:t>Image Holder</a:t>
            </a:r>
          </a:p>
        </p:txBody>
      </p:sp>
      <p:sp>
        <p:nvSpPr>
          <p:cNvPr id="73" name="Picture Placeholder 7"/>
          <p:cNvSpPr>
            <a:spLocks noGrp="1"/>
          </p:cNvSpPr>
          <p:nvPr>
            <p:ph type="pic" sz="quarter" idx="26" hasCustomPrompt="1"/>
          </p:nvPr>
        </p:nvSpPr>
        <p:spPr>
          <a:xfrm>
            <a:off x="6518656" y="3281310"/>
            <a:ext cx="2523744" cy="2522991"/>
          </a:xfrm>
          <a:prstGeom prst="ellipse">
            <a:avLst/>
          </a:prstGeom>
          <a:ln w="28575">
            <a:solidFill>
              <a:schemeClr val="accent3"/>
            </a:solidFill>
          </a:ln>
        </p:spPr>
        <p:txBody>
          <a:bodyPr bIns="457200" anchor="b"/>
          <a:lstStyle>
            <a:lvl1pPr algn="ctr">
              <a:buNone/>
              <a:defRPr sz="1467">
                <a:solidFill>
                  <a:schemeClr val="tx1">
                    <a:lumMod val="50000"/>
                    <a:lumOff val="50000"/>
                  </a:schemeClr>
                </a:solidFill>
              </a:defRPr>
            </a:lvl1pPr>
          </a:lstStyle>
          <a:p>
            <a:r>
              <a:rPr lang="en-US"/>
              <a:t>Image Holder</a:t>
            </a:r>
          </a:p>
        </p:txBody>
      </p:sp>
      <p:sp>
        <p:nvSpPr>
          <p:cNvPr id="83" name="Picture Placeholder 7"/>
          <p:cNvSpPr>
            <a:spLocks noGrp="1"/>
          </p:cNvSpPr>
          <p:nvPr>
            <p:ph type="pic" sz="quarter" idx="30" hasCustomPrompt="1"/>
          </p:nvPr>
        </p:nvSpPr>
        <p:spPr>
          <a:xfrm>
            <a:off x="8931389" y="2411930"/>
            <a:ext cx="2523744" cy="2522991"/>
          </a:xfrm>
          <a:prstGeom prst="ellipse">
            <a:avLst/>
          </a:prstGeom>
          <a:ln w="28575">
            <a:solidFill>
              <a:schemeClr val="accent6"/>
            </a:solidFill>
          </a:ln>
        </p:spPr>
        <p:txBody>
          <a:bodyPr bIns="457200" anchor="b"/>
          <a:lstStyle>
            <a:lvl1pPr algn="ctr">
              <a:buNone/>
              <a:defRPr sz="1467">
                <a:solidFill>
                  <a:schemeClr val="tx1">
                    <a:lumMod val="50000"/>
                    <a:lumOff val="50000"/>
                  </a:schemeClr>
                </a:solidFill>
              </a:defRPr>
            </a:lvl1pPr>
          </a:lstStyle>
          <a:p>
            <a:r>
              <a:rPr lang="en-US"/>
              <a:t>Image Holder</a:t>
            </a:r>
          </a:p>
        </p:txBody>
      </p:sp>
    </p:spTree>
    <p:extLst>
      <p:ext uri="{BB962C8B-B14F-4D97-AF65-F5344CB8AC3E}">
        <p14:creationId xmlns:p14="http://schemas.microsoft.com/office/powerpoint/2010/main" val="758340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68"/>
                                        </p:tgtEl>
                                        <p:attrNameLst>
                                          <p:attrName>style.visibility</p:attrName>
                                        </p:attrNameLst>
                                      </p:cBhvr>
                                      <p:to>
                                        <p:strVal val="visible"/>
                                      </p:to>
                                    </p:set>
                                    <p:anim calcmode="lin" valueType="num">
                                      <p:cBhvr>
                                        <p:cTn id="15" dur="500" fill="hold"/>
                                        <p:tgtEl>
                                          <p:spTgt spid="68"/>
                                        </p:tgtEl>
                                        <p:attrNameLst>
                                          <p:attrName>ppt_w</p:attrName>
                                        </p:attrNameLst>
                                      </p:cBhvr>
                                      <p:tavLst>
                                        <p:tav tm="0">
                                          <p:val>
                                            <p:fltVal val="0"/>
                                          </p:val>
                                        </p:tav>
                                        <p:tav tm="100000">
                                          <p:val>
                                            <p:strVal val="#ppt_w"/>
                                          </p:val>
                                        </p:tav>
                                      </p:tavLst>
                                    </p:anim>
                                    <p:anim calcmode="lin" valueType="num">
                                      <p:cBhvr>
                                        <p:cTn id="16" dur="500" fill="hold"/>
                                        <p:tgtEl>
                                          <p:spTgt spid="68"/>
                                        </p:tgtEl>
                                        <p:attrNameLst>
                                          <p:attrName>ppt_h</p:attrName>
                                        </p:attrNameLst>
                                      </p:cBhvr>
                                      <p:tavLst>
                                        <p:tav tm="0">
                                          <p:val>
                                            <p:fltVal val="0"/>
                                          </p:val>
                                        </p:tav>
                                        <p:tav tm="100000">
                                          <p:val>
                                            <p:strVal val="#ppt_h"/>
                                          </p:val>
                                        </p:tav>
                                      </p:tavLst>
                                    </p:anim>
                                    <p:animEffect transition="in" filter="fade">
                                      <p:cBhvr>
                                        <p:cTn id="17" dur="500"/>
                                        <p:tgtEl>
                                          <p:spTgt spid="68"/>
                                        </p:tgtEl>
                                      </p:cBhvr>
                                    </p:animEffect>
                                  </p:childTnLst>
                                </p:cTn>
                              </p:par>
                            </p:childTnLst>
                          </p:cTn>
                        </p:par>
                        <p:par>
                          <p:cTn id="18" fill="hold">
                            <p:stCondLst>
                              <p:cond delay="1500"/>
                            </p:stCondLst>
                            <p:childTnLst>
                              <p:par>
                                <p:cTn id="19" presetID="22" presetClass="entr" presetSubtype="4" fill="hold" grpId="0" nodeType="afterEffect" nodePh="1">
                                  <p:stCondLst>
                                    <p:cond delay="0"/>
                                  </p:stCondLst>
                                  <p:endCondLst>
                                    <p:cond evt="begin" delay="0">
                                      <p:tn val="19"/>
                                    </p:cond>
                                  </p:endCondLst>
                                  <p:childTnLst>
                                    <p:set>
                                      <p:cBhvr>
                                        <p:cTn id="20" dur="1" fill="hold">
                                          <p:stCondLst>
                                            <p:cond delay="0"/>
                                          </p:stCondLst>
                                        </p:cTn>
                                        <p:tgtEl>
                                          <p:spTgt spid="34">
                                            <p:txEl>
                                              <p:pRg st="0" end="0"/>
                                            </p:txEl>
                                          </p:spTgt>
                                        </p:tgtEl>
                                        <p:attrNameLst>
                                          <p:attrName>style.visibility</p:attrName>
                                        </p:attrNameLst>
                                      </p:cBhvr>
                                      <p:to>
                                        <p:strVal val="visible"/>
                                      </p:to>
                                    </p:set>
                                    <p:animEffect transition="in" filter="wipe(down)">
                                      <p:cBhvr>
                                        <p:cTn id="21" dur="500"/>
                                        <p:tgtEl>
                                          <p:spTgt spid="34">
                                            <p:txEl>
                                              <p:pRg st="0" end="0"/>
                                            </p:txEl>
                                          </p:spTgt>
                                        </p:tgtEl>
                                      </p:cBhvr>
                                    </p:animEffect>
                                  </p:childTnLst>
                                </p:cTn>
                              </p:par>
                            </p:childTnLst>
                          </p:cTn>
                        </p:par>
                        <p:par>
                          <p:cTn id="22" fill="hold">
                            <p:stCondLst>
                              <p:cond delay="2000"/>
                            </p:stCondLst>
                            <p:childTnLst>
                              <p:par>
                                <p:cTn id="23" presetID="53" presetClass="entr" presetSubtype="0" fill="hold" grpId="0" nodeType="afterEffect">
                                  <p:stCondLst>
                                    <p:cond delay="0"/>
                                  </p:stCondLst>
                                  <p:childTnLst>
                                    <p:set>
                                      <p:cBhvr>
                                        <p:cTn id="24" dur="1" fill="hold">
                                          <p:stCondLst>
                                            <p:cond delay="0"/>
                                          </p:stCondLst>
                                        </p:cTn>
                                        <p:tgtEl>
                                          <p:spTgt spid="63"/>
                                        </p:tgtEl>
                                        <p:attrNameLst>
                                          <p:attrName>style.visibility</p:attrName>
                                        </p:attrNameLst>
                                      </p:cBhvr>
                                      <p:to>
                                        <p:strVal val="visible"/>
                                      </p:to>
                                    </p:set>
                                    <p:anim calcmode="lin" valueType="num">
                                      <p:cBhvr>
                                        <p:cTn id="25" dur="500" fill="hold"/>
                                        <p:tgtEl>
                                          <p:spTgt spid="63"/>
                                        </p:tgtEl>
                                        <p:attrNameLst>
                                          <p:attrName>ppt_w</p:attrName>
                                        </p:attrNameLst>
                                      </p:cBhvr>
                                      <p:tavLst>
                                        <p:tav tm="0">
                                          <p:val>
                                            <p:fltVal val="0"/>
                                          </p:val>
                                        </p:tav>
                                        <p:tav tm="100000">
                                          <p:val>
                                            <p:strVal val="#ppt_w"/>
                                          </p:val>
                                        </p:tav>
                                      </p:tavLst>
                                    </p:anim>
                                    <p:anim calcmode="lin" valueType="num">
                                      <p:cBhvr>
                                        <p:cTn id="26" dur="500" fill="hold"/>
                                        <p:tgtEl>
                                          <p:spTgt spid="63"/>
                                        </p:tgtEl>
                                        <p:attrNameLst>
                                          <p:attrName>ppt_h</p:attrName>
                                        </p:attrNameLst>
                                      </p:cBhvr>
                                      <p:tavLst>
                                        <p:tav tm="0">
                                          <p:val>
                                            <p:fltVal val="0"/>
                                          </p:val>
                                        </p:tav>
                                        <p:tav tm="100000">
                                          <p:val>
                                            <p:strVal val="#ppt_h"/>
                                          </p:val>
                                        </p:tav>
                                      </p:tavLst>
                                    </p:anim>
                                    <p:animEffect transition="in" filter="fade">
                                      <p:cBhvr>
                                        <p:cTn id="27" dur="500"/>
                                        <p:tgtEl>
                                          <p:spTgt spid="63"/>
                                        </p:tgtEl>
                                      </p:cBhvr>
                                    </p:animEffect>
                                  </p:childTnLst>
                                </p:cTn>
                              </p:par>
                            </p:childTnLst>
                          </p:cTn>
                        </p:par>
                        <p:par>
                          <p:cTn id="28" fill="hold">
                            <p:stCondLst>
                              <p:cond delay="2500"/>
                            </p:stCondLst>
                            <p:childTnLst>
                              <p:par>
                                <p:cTn id="29" presetID="22" presetClass="entr" presetSubtype="4" fill="hold" grpId="0" nodeType="afterEffect" nodePh="1">
                                  <p:stCondLst>
                                    <p:cond delay="0"/>
                                  </p:stCondLst>
                                  <p:endCondLst>
                                    <p:cond evt="begin" delay="0">
                                      <p:tn val="29"/>
                                    </p:cond>
                                  </p:endCondLst>
                                  <p:childTnLst>
                                    <p:set>
                                      <p:cBhvr>
                                        <p:cTn id="30" dur="1" fill="hold">
                                          <p:stCondLst>
                                            <p:cond delay="0"/>
                                          </p:stCondLst>
                                        </p:cTn>
                                        <p:tgtEl>
                                          <p:spTgt spid="31">
                                            <p:txEl>
                                              <p:pRg st="0" end="0"/>
                                            </p:txEl>
                                          </p:spTgt>
                                        </p:tgtEl>
                                        <p:attrNameLst>
                                          <p:attrName>style.visibility</p:attrName>
                                        </p:attrNameLst>
                                      </p:cBhvr>
                                      <p:to>
                                        <p:strVal val="visible"/>
                                      </p:to>
                                    </p:set>
                                    <p:animEffect transition="in" filter="wipe(down)">
                                      <p:cBhvr>
                                        <p:cTn id="31" dur="500"/>
                                        <p:tgtEl>
                                          <p:spTgt spid="31">
                                            <p:txEl>
                                              <p:pRg st="0" end="0"/>
                                            </p:txEl>
                                          </p:spTgt>
                                        </p:tgtEl>
                                      </p:cBhvr>
                                    </p:animEffect>
                                  </p:childTnLst>
                                </p:cTn>
                              </p:par>
                            </p:childTnLst>
                          </p:cTn>
                        </p:par>
                        <p:par>
                          <p:cTn id="32" fill="hold">
                            <p:stCondLst>
                              <p:cond delay="3000"/>
                            </p:stCondLst>
                            <p:childTnLst>
                              <p:par>
                                <p:cTn id="33" presetID="53" presetClass="entr" presetSubtype="0" fill="hold" grpId="0" nodeType="afterEffect">
                                  <p:stCondLst>
                                    <p:cond delay="0"/>
                                  </p:stCondLst>
                                  <p:childTnLst>
                                    <p:set>
                                      <p:cBhvr>
                                        <p:cTn id="34" dur="1" fill="hold">
                                          <p:stCondLst>
                                            <p:cond delay="0"/>
                                          </p:stCondLst>
                                        </p:cTn>
                                        <p:tgtEl>
                                          <p:spTgt spid="73"/>
                                        </p:tgtEl>
                                        <p:attrNameLst>
                                          <p:attrName>style.visibility</p:attrName>
                                        </p:attrNameLst>
                                      </p:cBhvr>
                                      <p:to>
                                        <p:strVal val="visible"/>
                                      </p:to>
                                    </p:set>
                                    <p:anim calcmode="lin" valueType="num">
                                      <p:cBhvr>
                                        <p:cTn id="35" dur="500" fill="hold"/>
                                        <p:tgtEl>
                                          <p:spTgt spid="73"/>
                                        </p:tgtEl>
                                        <p:attrNameLst>
                                          <p:attrName>ppt_w</p:attrName>
                                        </p:attrNameLst>
                                      </p:cBhvr>
                                      <p:tavLst>
                                        <p:tav tm="0">
                                          <p:val>
                                            <p:fltVal val="0"/>
                                          </p:val>
                                        </p:tav>
                                        <p:tav tm="100000">
                                          <p:val>
                                            <p:strVal val="#ppt_w"/>
                                          </p:val>
                                        </p:tav>
                                      </p:tavLst>
                                    </p:anim>
                                    <p:anim calcmode="lin" valueType="num">
                                      <p:cBhvr>
                                        <p:cTn id="36" dur="500" fill="hold"/>
                                        <p:tgtEl>
                                          <p:spTgt spid="73"/>
                                        </p:tgtEl>
                                        <p:attrNameLst>
                                          <p:attrName>ppt_h</p:attrName>
                                        </p:attrNameLst>
                                      </p:cBhvr>
                                      <p:tavLst>
                                        <p:tav tm="0">
                                          <p:val>
                                            <p:fltVal val="0"/>
                                          </p:val>
                                        </p:tav>
                                        <p:tav tm="100000">
                                          <p:val>
                                            <p:strVal val="#ppt_h"/>
                                          </p:val>
                                        </p:tav>
                                      </p:tavLst>
                                    </p:anim>
                                    <p:animEffect transition="in" filter="fade">
                                      <p:cBhvr>
                                        <p:cTn id="37" dur="500"/>
                                        <p:tgtEl>
                                          <p:spTgt spid="73"/>
                                        </p:tgtEl>
                                      </p:cBhvr>
                                    </p:animEffect>
                                  </p:childTnLst>
                                </p:cTn>
                              </p:par>
                            </p:childTnLst>
                          </p:cTn>
                        </p:par>
                        <p:par>
                          <p:cTn id="38" fill="hold">
                            <p:stCondLst>
                              <p:cond delay="3500"/>
                            </p:stCondLst>
                            <p:childTnLst>
                              <p:par>
                                <p:cTn id="39" presetID="22" presetClass="entr" presetSubtype="4" fill="hold" grpId="0" nodeType="afterEffect" nodePh="1">
                                  <p:stCondLst>
                                    <p:cond delay="0"/>
                                  </p:stCondLst>
                                  <p:endCondLst>
                                    <p:cond evt="begin" delay="0">
                                      <p:tn val="39"/>
                                    </p:cond>
                                  </p:endCondLst>
                                  <p:childTnLst>
                                    <p:set>
                                      <p:cBhvr>
                                        <p:cTn id="40" dur="1" fill="hold">
                                          <p:stCondLst>
                                            <p:cond delay="0"/>
                                          </p:stCondLst>
                                        </p:cTn>
                                        <p:tgtEl>
                                          <p:spTgt spid="32">
                                            <p:txEl>
                                              <p:pRg st="0" end="0"/>
                                            </p:txEl>
                                          </p:spTgt>
                                        </p:tgtEl>
                                        <p:attrNameLst>
                                          <p:attrName>style.visibility</p:attrName>
                                        </p:attrNameLst>
                                      </p:cBhvr>
                                      <p:to>
                                        <p:strVal val="visible"/>
                                      </p:to>
                                    </p:set>
                                    <p:animEffect transition="in" filter="wipe(down)">
                                      <p:cBhvr>
                                        <p:cTn id="41" dur="500"/>
                                        <p:tgtEl>
                                          <p:spTgt spid="32">
                                            <p:txEl>
                                              <p:pRg st="0" end="0"/>
                                            </p:txEl>
                                          </p:spTgt>
                                        </p:tgtEl>
                                      </p:cBhvr>
                                    </p:animEffect>
                                  </p:childTnLst>
                                </p:cTn>
                              </p:par>
                            </p:childTnLst>
                          </p:cTn>
                        </p:par>
                        <p:par>
                          <p:cTn id="42" fill="hold">
                            <p:stCondLst>
                              <p:cond delay="4000"/>
                            </p:stCondLst>
                            <p:childTnLst>
                              <p:par>
                                <p:cTn id="43" presetID="53" presetClass="entr" presetSubtype="0" fill="hold" grpId="0" nodeType="afterEffect">
                                  <p:stCondLst>
                                    <p:cond delay="0"/>
                                  </p:stCondLst>
                                  <p:childTnLst>
                                    <p:set>
                                      <p:cBhvr>
                                        <p:cTn id="44" dur="1" fill="hold">
                                          <p:stCondLst>
                                            <p:cond delay="0"/>
                                          </p:stCondLst>
                                        </p:cTn>
                                        <p:tgtEl>
                                          <p:spTgt spid="75"/>
                                        </p:tgtEl>
                                        <p:attrNameLst>
                                          <p:attrName>style.visibility</p:attrName>
                                        </p:attrNameLst>
                                      </p:cBhvr>
                                      <p:to>
                                        <p:strVal val="visible"/>
                                      </p:to>
                                    </p:set>
                                    <p:anim calcmode="lin" valueType="num">
                                      <p:cBhvr>
                                        <p:cTn id="45" dur="500" fill="hold"/>
                                        <p:tgtEl>
                                          <p:spTgt spid="75"/>
                                        </p:tgtEl>
                                        <p:attrNameLst>
                                          <p:attrName>ppt_w</p:attrName>
                                        </p:attrNameLst>
                                      </p:cBhvr>
                                      <p:tavLst>
                                        <p:tav tm="0">
                                          <p:val>
                                            <p:fltVal val="0"/>
                                          </p:val>
                                        </p:tav>
                                        <p:tav tm="100000">
                                          <p:val>
                                            <p:strVal val="#ppt_w"/>
                                          </p:val>
                                        </p:tav>
                                      </p:tavLst>
                                    </p:anim>
                                    <p:anim calcmode="lin" valueType="num">
                                      <p:cBhvr>
                                        <p:cTn id="46" dur="500" fill="hold"/>
                                        <p:tgtEl>
                                          <p:spTgt spid="75"/>
                                        </p:tgtEl>
                                        <p:attrNameLst>
                                          <p:attrName>ppt_h</p:attrName>
                                        </p:attrNameLst>
                                      </p:cBhvr>
                                      <p:tavLst>
                                        <p:tav tm="0">
                                          <p:val>
                                            <p:fltVal val="0"/>
                                          </p:val>
                                        </p:tav>
                                        <p:tav tm="100000">
                                          <p:val>
                                            <p:strVal val="#ppt_h"/>
                                          </p:val>
                                        </p:tav>
                                      </p:tavLst>
                                    </p:anim>
                                    <p:animEffect transition="in" filter="fade">
                                      <p:cBhvr>
                                        <p:cTn id="47" dur="500"/>
                                        <p:tgtEl>
                                          <p:spTgt spid="75"/>
                                        </p:tgtEl>
                                      </p:cBhvr>
                                    </p:animEffect>
                                  </p:childTnLst>
                                </p:cTn>
                              </p:par>
                            </p:childTnLst>
                          </p:cTn>
                        </p:par>
                        <p:par>
                          <p:cTn id="48" fill="hold">
                            <p:stCondLst>
                              <p:cond delay="4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79">
                                            <p:txEl>
                                              <p:pRg st="0" end="0"/>
                                            </p:txEl>
                                          </p:spTgt>
                                        </p:tgtEl>
                                        <p:attrNameLst>
                                          <p:attrName>style.visibility</p:attrName>
                                        </p:attrNameLst>
                                      </p:cBhvr>
                                      <p:to>
                                        <p:strVal val="visible"/>
                                      </p:to>
                                    </p:set>
                                    <p:animEffect transition="in" filter="wipe(down)">
                                      <p:cBhvr>
                                        <p:cTn id="51" dur="500"/>
                                        <p:tgtEl>
                                          <p:spTgt spid="79">
                                            <p:txEl>
                                              <p:pRg st="0" end="0"/>
                                            </p:txEl>
                                          </p:spTgt>
                                        </p:tgtEl>
                                      </p:cBhvr>
                                    </p:animEffect>
                                  </p:childTnLst>
                                </p:cTn>
                              </p:par>
                            </p:childTnLst>
                          </p:cTn>
                        </p:par>
                        <p:par>
                          <p:cTn id="52" fill="hold">
                            <p:stCondLst>
                              <p:cond delay="5000"/>
                            </p:stCondLst>
                            <p:childTnLst>
                              <p:par>
                                <p:cTn id="53" presetID="53" presetClass="entr" presetSubtype="0" fill="hold" grpId="0" nodeType="afterEffect">
                                  <p:stCondLst>
                                    <p:cond delay="0"/>
                                  </p:stCondLst>
                                  <p:childTnLst>
                                    <p:set>
                                      <p:cBhvr>
                                        <p:cTn id="54" dur="1" fill="hold">
                                          <p:stCondLst>
                                            <p:cond delay="0"/>
                                          </p:stCondLst>
                                        </p:cTn>
                                        <p:tgtEl>
                                          <p:spTgt spid="83"/>
                                        </p:tgtEl>
                                        <p:attrNameLst>
                                          <p:attrName>style.visibility</p:attrName>
                                        </p:attrNameLst>
                                      </p:cBhvr>
                                      <p:to>
                                        <p:strVal val="visible"/>
                                      </p:to>
                                    </p:set>
                                    <p:anim calcmode="lin" valueType="num">
                                      <p:cBhvr>
                                        <p:cTn id="55" dur="500" fill="hold"/>
                                        <p:tgtEl>
                                          <p:spTgt spid="83"/>
                                        </p:tgtEl>
                                        <p:attrNameLst>
                                          <p:attrName>ppt_w</p:attrName>
                                        </p:attrNameLst>
                                      </p:cBhvr>
                                      <p:tavLst>
                                        <p:tav tm="0">
                                          <p:val>
                                            <p:fltVal val="0"/>
                                          </p:val>
                                        </p:tav>
                                        <p:tav tm="100000">
                                          <p:val>
                                            <p:strVal val="#ppt_w"/>
                                          </p:val>
                                        </p:tav>
                                      </p:tavLst>
                                    </p:anim>
                                    <p:anim calcmode="lin" valueType="num">
                                      <p:cBhvr>
                                        <p:cTn id="56" dur="500" fill="hold"/>
                                        <p:tgtEl>
                                          <p:spTgt spid="83"/>
                                        </p:tgtEl>
                                        <p:attrNameLst>
                                          <p:attrName>ppt_h</p:attrName>
                                        </p:attrNameLst>
                                      </p:cBhvr>
                                      <p:tavLst>
                                        <p:tav tm="0">
                                          <p:val>
                                            <p:fltVal val="0"/>
                                          </p:val>
                                        </p:tav>
                                        <p:tav tm="100000">
                                          <p:val>
                                            <p:strVal val="#ppt_h"/>
                                          </p:val>
                                        </p:tav>
                                      </p:tavLst>
                                    </p:anim>
                                    <p:animEffect transition="in" filter="fade">
                                      <p:cBhvr>
                                        <p:cTn id="57" dur="500"/>
                                        <p:tgtEl>
                                          <p:spTgt spid="83"/>
                                        </p:tgtEl>
                                      </p:cBhvr>
                                    </p:animEffect>
                                  </p:childTnLst>
                                </p:cTn>
                              </p:par>
                            </p:childTnLst>
                          </p:cTn>
                        </p:par>
                        <p:par>
                          <p:cTn id="58" fill="hold">
                            <p:stCondLst>
                              <p:cond delay="5500"/>
                            </p:stCondLst>
                            <p:childTnLst>
                              <p:par>
                                <p:cTn id="59" presetID="22" presetClass="entr" presetSubtype="4" fill="hold" grpId="0" nodeType="afterEffect" nodePh="1">
                                  <p:stCondLst>
                                    <p:cond delay="0"/>
                                  </p:stCondLst>
                                  <p:endCondLst>
                                    <p:cond evt="begin" delay="0">
                                      <p:tn val="59"/>
                                    </p:cond>
                                  </p:endCondLst>
                                  <p:childTnLst>
                                    <p:set>
                                      <p:cBhvr>
                                        <p:cTn id="60" dur="1" fill="hold">
                                          <p:stCondLst>
                                            <p:cond delay="0"/>
                                          </p:stCondLst>
                                        </p:cTn>
                                        <p:tgtEl>
                                          <p:spTgt spid="33">
                                            <p:txEl>
                                              <p:pRg st="0" end="0"/>
                                            </p:txEl>
                                          </p:spTgt>
                                        </p:tgtEl>
                                        <p:attrNameLst>
                                          <p:attrName>style.visibility</p:attrName>
                                        </p:attrNameLst>
                                      </p:cBhvr>
                                      <p:to>
                                        <p:strVal val="visible"/>
                                      </p:to>
                                    </p:set>
                                    <p:animEffect transition="in" filter="wipe(down)">
                                      <p:cBhvr>
                                        <p:cTn id="61"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3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1"/>
                        </p:tgtEl>
                        <p:attrNameLst>
                          <p:attrName>style.visibility</p:attrName>
                        </p:attrNameLst>
                      </p:cBhvr>
                      <p:to>
                        <p:strVal val="visible"/>
                      </p:to>
                    </p:set>
                    <p:animEffect transition="in" filter="wipe(down)">
                      <p:cBhvr>
                        <p:cTn dur="500"/>
                        <p:tgtEl>
                          <p:spTgt spid="31"/>
                        </p:tgtEl>
                      </p:cBhvr>
                    </p:animEffect>
                  </p:childTnLst>
                </p:cTn>
              </p:par>
            </p:tnLst>
          </p:tmpl>
        </p:tmplLst>
      </p:bldP>
      <p:bldP spid="3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2"/>
                        </p:tgtEl>
                        <p:attrNameLst>
                          <p:attrName>style.visibility</p:attrName>
                        </p:attrNameLst>
                      </p:cBhvr>
                      <p:to>
                        <p:strVal val="visible"/>
                      </p:to>
                    </p:set>
                    <p:animEffect transition="in" filter="wipe(down)">
                      <p:cBhvr>
                        <p:cTn dur="500"/>
                        <p:tgtEl>
                          <p:spTgt spid="32"/>
                        </p:tgtEl>
                      </p:cBhvr>
                    </p:animEffect>
                  </p:childTnLst>
                </p:cTn>
              </p:par>
            </p:tnLst>
          </p:tmpl>
        </p:tmplLst>
      </p:bldP>
      <p:bldP spid="3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3"/>
                        </p:tgtEl>
                        <p:attrNameLst>
                          <p:attrName>style.visibility</p:attrName>
                        </p:attrNameLst>
                      </p:cBhvr>
                      <p:to>
                        <p:strVal val="visible"/>
                      </p:to>
                    </p:set>
                    <p:animEffect transition="in" filter="wipe(down)">
                      <p:cBhvr>
                        <p:cTn dur="500"/>
                        <p:tgtEl>
                          <p:spTgt spid="33"/>
                        </p:tgtEl>
                      </p:cBhvr>
                    </p:animEffect>
                  </p:childTnLst>
                </p:cTn>
              </p:par>
            </p:tnLst>
          </p:tmpl>
        </p:tmplLst>
      </p:bldP>
      <p:bldP spid="3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4"/>
                        </p:tgtEl>
                        <p:attrNameLst>
                          <p:attrName>style.visibility</p:attrName>
                        </p:attrNameLst>
                      </p:cBhvr>
                      <p:to>
                        <p:strVal val="visible"/>
                      </p:to>
                    </p:set>
                    <p:animEffect transition="in" filter="wipe(down)">
                      <p:cBhvr>
                        <p:cTn dur="500"/>
                        <p:tgtEl>
                          <p:spTgt spid="34"/>
                        </p:tgtEl>
                      </p:cBhvr>
                    </p:animEffect>
                  </p:childTnLst>
                </p:cTn>
              </p:par>
            </p:tnLst>
          </p:tmpl>
        </p:tmplLst>
      </p:bldP>
      <p:bldP spid="75" grpId="0" animBg="1"/>
      <p:bldP spid="63" grpId="0" animBg="1"/>
      <p:bldP spid="73" grpId="0" animBg="1"/>
      <p:bldP spid="83" grpId="0" animBg="1"/>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am07">
    <p:spTree>
      <p:nvGrpSpPr>
        <p:cNvPr id="1" name=""/>
        <p:cNvGrpSpPr/>
        <p:nvPr/>
      </p:nvGrpSpPr>
      <p:grpSpPr>
        <a:xfrm>
          <a:off x="0" y="0"/>
          <a:ext cx="0" cy="0"/>
          <a:chOff x="0" y="0"/>
          <a:chExt cx="0" cy="0"/>
        </a:xfrm>
      </p:grpSpPr>
      <p:sp>
        <p:nvSpPr>
          <p:cNvPr id="30" name="Text Placeholder 3"/>
          <p:cNvSpPr>
            <a:spLocks noGrp="1"/>
          </p:cNvSpPr>
          <p:nvPr>
            <p:ph type="body" sz="half" idx="16"/>
          </p:nvPr>
        </p:nvSpPr>
        <p:spPr>
          <a:xfrm>
            <a:off x="2301116" y="1937835"/>
            <a:ext cx="1851785" cy="508973"/>
          </a:xfrm>
          <a:prstGeom prst="rect">
            <a:avLst/>
          </a:prstGeom>
        </p:spPr>
        <p:txBody>
          <a:bodyPr wrap="square" lIns="0" tIns="0" rIns="0" bIns="0" anchor="t">
            <a:noAutofit/>
          </a:bodyPr>
          <a:lstStyle>
            <a:lvl1pPr marL="0" indent="0" algn="l">
              <a:buNone/>
              <a:defRPr sz="1467" b="1" baseline="0">
                <a:solidFill>
                  <a:schemeClr val="accent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31" name="Picture Placeholder 7"/>
          <p:cNvSpPr>
            <a:spLocks noGrp="1"/>
          </p:cNvSpPr>
          <p:nvPr>
            <p:ph type="pic" sz="quarter" idx="10" hasCustomPrompt="1"/>
          </p:nvPr>
        </p:nvSpPr>
        <p:spPr>
          <a:xfrm>
            <a:off x="599316" y="1963503"/>
            <a:ext cx="1559685" cy="1559220"/>
          </a:xfrm>
          <a:prstGeom prst="teardrop">
            <a:avLst/>
          </a:prstGeom>
          <a:ln w="28575">
            <a:solidFill>
              <a:schemeClr val="accent1"/>
            </a:solidFill>
          </a:ln>
        </p:spPr>
        <p:txBody>
          <a:bodyPr bIns="182880" anchor="b"/>
          <a:lstStyle>
            <a:lvl1pPr algn="ctr">
              <a:buNone/>
              <a:defRPr sz="1200">
                <a:solidFill>
                  <a:schemeClr val="tx1">
                    <a:lumMod val="50000"/>
                    <a:lumOff val="50000"/>
                  </a:schemeClr>
                </a:solidFill>
              </a:defRPr>
            </a:lvl1pPr>
          </a:lstStyle>
          <a:p>
            <a:r>
              <a:rPr lang="en-US"/>
              <a:t>Image Holder</a:t>
            </a:r>
          </a:p>
        </p:txBody>
      </p:sp>
      <p:sp>
        <p:nvSpPr>
          <p:cNvPr id="32" name="Text Placeholder 3"/>
          <p:cNvSpPr>
            <a:spLocks noGrp="1"/>
          </p:cNvSpPr>
          <p:nvPr>
            <p:ph type="body" sz="half" idx="15"/>
          </p:nvPr>
        </p:nvSpPr>
        <p:spPr>
          <a:xfrm>
            <a:off x="2301116" y="2488391"/>
            <a:ext cx="1851785" cy="1143811"/>
          </a:xfrm>
          <a:prstGeom prst="rect">
            <a:avLst/>
          </a:prstGeom>
        </p:spPr>
        <p:txBody>
          <a:bodyPr wrap="square" lIns="0" tIns="0" rIns="0" bIns="0" anchor="t">
            <a:noAutofit/>
          </a:bodyPr>
          <a:lstStyle>
            <a:lvl1pPr marL="0" indent="0" algn="l">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42"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a:t>Click To Edit Master Title Style</a:t>
            </a:r>
          </a:p>
        </p:txBody>
      </p:sp>
      <p:sp>
        <p:nvSpPr>
          <p:cNvPr id="43"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44" name="Round Same Side Corner Rectangle 43"/>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50000"/>
                  <a:lumOff val="50000"/>
                </a:schemeClr>
              </a:solidFill>
            </a:endParaRPr>
          </a:p>
        </p:txBody>
      </p:sp>
      <p:sp>
        <p:nvSpPr>
          <p:cNvPr id="45" name="Slide Number Placeholder 4"/>
          <p:cNvSpPr>
            <a:spLocks noGrp="1"/>
          </p:cNvSpPr>
          <p:nvPr>
            <p:ph type="sldNum" sz="quarter" idx="12"/>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a:p>
        </p:txBody>
      </p:sp>
      <p:sp>
        <p:nvSpPr>
          <p:cNvPr id="67" name="Text Placeholder 3"/>
          <p:cNvSpPr>
            <a:spLocks noGrp="1"/>
          </p:cNvSpPr>
          <p:nvPr>
            <p:ph type="body" sz="half" idx="17"/>
          </p:nvPr>
        </p:nvSpPr>
        <p:spPr>
          <a:xfrm>
            <a:off x="5981700" y="1937835"/>
            <a:ext cx="1851785" cy="508973"/>
          </a:xfrm>
          <a:prstGeom prst="rect">
            <a:avLst/>
          </a:prstGeom>
        </p:spPr>
        <p:txBody>
          <a:bodyPr wrap="square" lIns="0" tIns="0" rIns="0" bIns="0" anchor="t">
            <a:noAutofit/>
          </a:bodyPr>
          <a:lstStyle>
            <a:lvl1pPr marL="0" indent="0" algn="l">
              <a:buNone/>
              <a:defRPr sz="1467" b="1" baseline="0">
                <a:solidFill>
                  <a:schemeClr val="accent2"/>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68" name="Picture Placeholder 7"/>
          <p:cNvSpPr>
            <a:spLocks noGrp="1"/>
          </p:cNvSpPr>
          <p:nvPr>
            <p:ph type="pic" sz="quarter" idx="18" hasCustomPrompt="1"/>
          </p:nvPr>
        </p:nvSpPr>
        <p:spPr>
          <a:xfrm>
            <a:off x="4279900" y="1963503"/>
            <a:ext cx="1559685" cy="1559220"/>
          </a:xfrm>
          <a:prstGeom prst="teardrop">
            <a:avLst/>
          </a:prstGeom>
          <a:ln w="28575">
            <a:solidFill>
              <a:schemeClr val="accent2"/>
            </a:solidFill>
          </a:ln>
        </p:spPr>
        <p:txBody>
          <a:bodyPr bIns="182880" anchor="b"/>
          <a:lstStyle>
            <a:lvl1pPr algn="ctr">
              <a:buNone/>
              <a:defRPr sz="1200">
                <a:solidFill>
                  <a:schemeClr val="tx1">
                    <a:lumMod val="50000"/>
                    <a:lumOff val="50000"/>
                  </a:schemeClr>
                </a:solidFill>
              </a:defRPr>
            </a:lvl1pPr>
          </a:lstStyle>
          <a:p>
            <a:r>
              <a:rPr lang="en-US"/>
              <a:t>Image Holder</a:t>
            </a:r>
          </a:p>
        </p:txBody>
      </p:sp>
      <p:sp>
        <p:nvSpPr>
          <p:cNvPr id="69" name="Text Placeholder 3"/>
          <p:cNvSpPr>
            <a:spLocks noGrp="1"/>
          </p:cNvSpPr>
          <p:nvPr>
            <p:ph type="body" sz="half" idx="19"/>
          </p:nvPr>
        </p:nvSpPr>
        <p:spPr>
          <a:xfrm>
            <a:off x="5981700" y="2488391"/>
            <a:ext cx="1851785" cy="1143811"/>
          </a:xfrm>
          <a:prstGeom prst="rect">
            <a:avLst/>
          </a:prstGeom>
        </p:spPr>
        <p:txBody>
          <a:bodyPr wrap="square" lIns="0" tIns="0" rIns="0" bIns="0" anchor="t">
            <a:noAutofit/>
          </a:bodyPr>
          <a:lstStyle>
            <a:lvl1pPr marL="0" indent="0" algn="l">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70" name="Text Placeholder 3"/>
          <p:cNvSpPr>
            <a:spLocks noGrp="1"/>
          </p:cNvSpPr>
          <p:nvPr>
            <p:ph type="body" sz="half" idx="20"/>
          </p:nvPr>
        </p:nvSpPr>
        <p:spPr>
          <a:xfrm>
            <a:off x="9664700" y="1937835"/>
            <a:ext cx="1851785" cy="508973"/>
          </a:xfrm>
          <a:prstGeom prst="rect">
            <a:avLst/>
          </a:prstGeom>
        </p:spPr>
        <p:txBody>
          <a:bodyPr wrap="square" lIns="0" tIns="0" rIns="0" bIns="0" anchor="t">
            <a:noAutofit/>
          </a:bodyPr>
          <a:lstStyle>
            <a:lvl1pPr marL="0" indent="0" algn="l">
              <a:buNone/>
              <a:defRPr sz="1467" b="1" baseline="0">
                <a:solidFill>
                  <a:schemeClr val="accent3"/>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71" name="Picture Placeholder 7"/>
          <p:cNvSpPr>
            <a:spLocks noGrp="1"/>
          </p:cNvSpPr>
          <p:nvPr>
            <p:ph type="pic" sz="quarter" idx="21" hasCustomPrompt="1"/>
          </p:nvPr>
        </p:nvSpPr>
        <p:spPr>
          <a:xfrm>
            <a:off x="7962900" y="1963503"/>
            <a:ext cx="1559685" cy="1559220"/>
          </a:xfrm>
          <a:prstGeom prst="teardrop">
            <a:avLst/>
          </a:prstGeom>
          <a:ln w="28575">
            <a:solidFill>
              <a:schemeClr val="accent3"/>
            </a:solidFill>
          </a:ln>
        </p:spPr>
        <p:txBody>
          <a:bodyPr bIns="182880" anchor="b"/>
          <a:lstStyle>
            <a:lvl1pPr algn="ctr">
              <a:buNone/>
              <a:defRPr sz="1200">
                <a:solidFill>
                  <a:schemeClr val="tx1">
                    <a:lumMod val="50000"/>
                    <a:lumOff val="50000"/>
                  </a:schemeClr>
                </a:solidFill>
              </a:defRPr>
            </a:lvl1pPr>
          </a:lstStyle>
          <a:p>
            <a:r>
              <a:rPr lang="en-US"/>
              <a:t>Image Holder</a:t>
            </a:r>
          </a:p>
        </p:txBody>
      </p:sp>
      <p:sp>
        <p:nvSpPr>
          <p:cNvPr id="72" name="Text Placeholder 3"/>
          <p:cNvSpPr>
            <a:spLocks noGrp="1"/>
          </p:cNvSpPr>
          <p:nvPr>
            <p:ph type="body" sz="half" idx="22"/>
          </p:nvPr>
        </p:nvSpPr>
        <p:spPr>
          <a:xfrm>
            <a:off x="9664700" y="2488391"/>
            <a:ext cx="1851785" cy="1143811"/>
          </a:xfrm>
          <a:prstGeom prst="rect">
            <a:avLst/>
          </a:prstGeom>
        </p:spPr>
        <p:txBody>
          <a:bodyPr wrap="square" lIns="0" tIns="0" rIns="0" bIns="0" anchor="t">
            <a:noAutofit/>
          </a:bodyPr>
          <a:lstStyle>
            <a:lvl1pPr marL="0" indent="0" algn="l">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73" name="Text Placeholder 3"/>
          <p:cNvSpPr>
            <a:spLocks noGrp="1"/>
          </p:cNvSpPr>
          <p:nvPr>
            <p:ph type="body" sz="half" idx="23"/>
          </p:nvPr>
        </p:nvSpPr>
        <p:spPr>
          <a:xfrm>
            <a:off x="2301116" y="3983344"/>
            <a:ext cx="1851785" cy="508973"/>
          </a:xfrm>
          <a:prstGeom prst="rect">
            <a:avLst/>
          </a:prstGeom>
        </p:spPr>
        <p:txBody>
          <a:bodyPr wrap="square" lIns="0" tIns="0" rIns="0" bIns="0" anchor="t">
            <a:noAutofit/>
          </a:bodyPr>
          <a:lstStyle>
            <a:lvl1pPr marL="0" indent="0" algn="l">
              <a:buNone/>
              <a:defRPr sz="1467" b="1" baseline="0">
                <a:solidFill>
                  <a:schemeClr val="accent4"/>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74" name="Picture Placeholder 7"/>
          <p:cNvSpPr>
            <a:spLocks noGrp="1"/>
          </p:cNvSpPr>
          <p:nvPr>
            <p:ph type="pic" sz="quarter" idx="24" hasCustomPrompt="1"/>
          </p:nvPr>
        </p:nvSpPr>
        <p:spPr>
          <a:xfrm>
            <a:off x="599316" y="4009013"/>
            <a:ext cx="1559685" cy="1559220"/>
          </a:xfrm>
          <a:prstGeom prst="teardrop">
            <a:avLst/>
          </a:prstGeom>
          <a:ln w="28575">
            <a:solidFill>
              <a:schemeClr val="accent4"/>
            </a:solidFill>
          </a:ln>
        </p:spPr>
        <p:txBody>
          <a:bodyPr bIns="182880" anchor="b"/>
          <a:lstStyle>
            <a:lvl1pPr algn="ctr">
              <a:buNone/>
              <a:defRPr sz="1200">
                <a:solidFill>
                  <a:schemeClr val="tx1">
                    <a:lumMod val="50000"/>
                    <a:lumOff val="50000"/>
                  </a:schemeClr>
                </a:solidFill>
              </a:defRPr>
            </a:lvl1pPr>
          </a:lstStyle>
          <a:p>
            <a:r>
              <a:rPr lang="en-US"/>
              <a:t>Image Holder</a:t>
            </a:r>
          </a:p>
        </p:txBody>
      </p:sp>
      <p:sp>
        <p:nvSpPr>
          <p:cNvPr id="75" name="Text Placeholder 3"/>
          <p:cNvSpPr>
            <a:spLocks noGrp="1"/>
          </p:cNvSpPr>
          <p:nvPr>
            <p:ph type="body" sz="half" idx="25"/>
          </p:nvPr>
        </p:nvSpPr>
        <p:spPr>
          <a:xfrm>
            <a:off x="2301116" y="4533900"/>
            <a:ext cx="1851785" cy="1143811"/>
          </a:xfrm>
          <a:prstGeom prst="rect">
            <a:avLst/>
          </a:prstGeom>
        </p:spPr>
        <p:txBody>
          <a:bodyPr wrap="square" lIns="0" tIns="0" rIns="0" bIns="0" anchor="t">
            <a:noAutofit/>
          </a:bodyPr>
          <a:lstStyle>
            <a:lvl1pPr marL="0" indent="0" algn="l">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76" name="Text Placeholder 3"/>
          <p:cNvSpPr>
            <a:spLocks noGrp="1"/>
          </p:cNvSpPr>
          <p:nvPr>
            <p:ph type="body" sz="half" idx="26"/>
          </p:nvPr>
        </p:nvSpPr>
        <p:spPr>
          <a:xfrm>
            <a:off x="5981700" y="3983344"/>
            <a:ext cx="1851785" cy="508973"/>
          </a:xfrm>
          <a:prstGeom prst="rect">
            <a:avLst/>
          </a:prstGeom>
        </p:spPr>
        <p:txBody>
          <a:bodyPr wrap="square" lIns="0" tIns="0" rIns="0" bIns="0" anchor="t">
            <a:noAutofit/>
          </a:bodyPr>
          <a:lstStyle>
            <a:lvl1pPr marL="0" indent="0" algn="l">
              <a:buNone/>
              <a:defRPr sz="1467" b="1" baseline="0">
                <a:solidFill>
                  <a:schemeClr val="accent5"/>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77" name="Picture Placeholder 7"/>
          <p:cNvSpPr>
            <a:spLocks noGrp="1"/>
          </p:cNvSpPr>
          <p:nvPr>
            <p:ph type="pic" sz="quarter" idx="27" hasCustomPrompt="1"/>
          </p:nvPr>
        </p:nvSpPr>
        <p:spPr>
          <a:xfrm>
            <a:off x="4279900" y="4009013"/>
            <a:ext cx="1559685" cy="1559220"/>
          </a:xfrm>
          <a:prstGeom prst="teardrop">
            <a:avLst/>
          </a:prstGeom>
          <a:ln w="28575">
            <a:solidFill>
              <a:schemeClr val="accent5"/>
            </a:solidFill>
          </a:ln>
        </p:spPr>
        <p:txBody>
          <a:bodyPr bIns="182880" anchor="b"/>
          <a:lstStyle>
            <a:lvl1pPr algn="ctr">
              <a:buNone/>
              <a:defRPr sz="1200">
                <a:solidFill>
                  <a:schemeClr val="tx1">
                    <a:lumMod val="50000"/>
                    <a:lumOff val="50000"/>
                  </a:schemeClr>
                </a:solidFill>
              </a:defRPr>
            </a:lvl1pPr>
          </a:lstStyle>
          <a:p>
            <a:r>
              <a:rPr lang="en-US"/>
              <a:t>Image Holder</a:t>
            </a:r>
          </a:p>
        </p:txBody>
      </p:sp>
      <p:sp>
        <p:nvSpPr>
          <p:cNvPr id="78" name="Text Placeholder 3"/>
          <p:cNvSpPr>
            <a:spLocks noGrp="1"/>
          </p:cNvSpPr>
          <p:nvPr>
            <p:ph type="body" sz="half" idx="28"/>
          </p:nvPr>
        </p:nvSpPr>
        <p:spPr>
          <a:xfrm>
            <a:off x="5981700" y="4533900"/>
            <a:ext cx="1851785" cy="1143811"/>
          </a:xfrm>
          <a:prstGeom prst="rect">
            <a:avLst/>
          </a:prstGeom>
        </p:spPr>
        <p:txBody>
          <a:bodyPr wrap="square" lIns="0" tIns="0" rIns="0" bIns="0" anchor="t">
            <a:noAutofit/>
          </a:bodyPr>
          <a:lstStyle>
            <a:lvl1pPr marL="0" indent="0" algn="l">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79" name="Text Placeholder 3"/>
          <p:cNvSpPr>
            <a:spLocks noGrp="1"/>
          </p:cNvSpPr>
          <p:nvPr>
            <p:ph type="body" sz="half" idx="29"/>
          </p:nvPr>
        </p:nvSpPr>
        <p:spPr>
          <a:xfrm>
            <a:off x="9664700" y="3983344"/>
            <a:ext cx="1851785" cy="508973"/>
          </a:xfrm>
          <a:prstGeom prst="rect">
            <a:avLst/>
          </a:prstGeom>
        </p:spPr>
        <p:txBody>
          <a:bodyPr wrap="square" lIns="0" tIns="0" rIns="0" bIns="0" anchor="t">
            <a:noAutofit/>
          </a:bodyPr>
          <a:lstStyle>
            <a:lvl1pPr marL="0" indent="0" algn="l">
              <a:buNone/>
              <a:defRPr sz="1467" b="1" baseline="0">
                <a:solidFill>
                  <a:schemeClr val="accent6"/>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a:p>
            <a:pPr lvl="0"/>
            <a:endParaRPr lang="en-US"/>
          </a:p>
        </p:txBody>
      </p:sp>
      <p:sp>
        <p:nvSpPr>
          <p:cNvPr id="80" name="Picture Placeholder 7"/>
          <p:cNvSpPr>
            <a:spLocks noGrp="1"/>
          </p:cNvSpPr>
          <p:nvPr>
            <p:ph type="pic" sz="quarter" idx="30" hasCustomPrompt="1"/>
          </p:nvPr>
        </p:nvSpPr>
        <p:spPr>
          <a:xfrm>
            <a:off x="7962900" y="4009013"/>
            <a:ext cx="1559685" cy="1559220"/>
          </a:xfrm>
          <a:prstGeom prst="teardrop">
            <a:avLst/>
          </a:prstGeom>
          <a:ln w="28575">
            <a:solidFill>
              <a:schemeClr val="accent6"/>
            </a:solidFill>
          </a:ln>
        </p:spPr>
        <p:txBody>
          <a:bodyPr bIns="182880" anchor="b"/>
          <a:lstStyle>
            <a:lvl1pPr algn="ctr">
              <a:buNone/>
              <a:defRPr sz="1200">
                <a:solidFill>
                  <a:schemeClr val="tx1">
                    <a:lumMod val="50000"/>
                    <a:lumOff val="50000"/>
                  </a:schemeClr>
                </a:solidFill>
              </a:defRPr>
            </a:lvl1pPr>
          </a:lstStyle>
          <a:p>
            <a:r>
              <a:rPr lang="en-US"/>
              <a:t>Image Holder</a:t>
            </a:r>
          </a:p>
        </p:txBody>
      </p:sp>
      <p:sp>
        <p:nvSpPr>
          <p:cNvPr id="81" name="Text Placeholder 3"/>
          <p:cNvSpPr>
            <a:spLocks noGrp="1"/>
          </p:cNvSpPr>
          <p:nvPr>
            <p:ph type="body" sz="half" idx="31"/>
          </p:nvPr>
        </p:nvSpPr>
        <p:spPr>
          <a:xfrm>
            <a:off x="9664700" y="4533900"/>
            <a:ext cx="1851785" cy="1143811"/>
          </a:xfrm>
          <a:prstGeom prst="rect">
            <a:avLst/>
          </a:prstGeom>
        </p:spPr>
        <p:txBody>
          <a:bodyPr wrap="square" lIns="0" tIns="0" rIns="0" bIns="0" anchor="t">
            <a:noAutofit/>
          </a:bodyPr>
          <a:lstStyle>
            <a:lvl1pPr marL="0" indent="0" algn="l">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Tree>
    <p:extLst>
      <p:ext uri="{BB962C8B-B14F-4D97-AF65-F5344CB8AC3E}">
        <p14:creationId xmlns:p14="http://schemas.microsoft.com/office/powerpoint/2010/main" val="416144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500" fill="hold"/>
                                        <p:tgtEl>
                                          <p:spTgt spid="31"/>
                                        </p:tgtEl>
                                        <p:attrNameLst>
                                          <p:attrName>ppt_w</p:attrName>
                                        </p:attrNameLst>
                                      </p:cBhvr>
                                      <p:tavLst>
                                        <p:tav tm="0">
                                          <p:val>
                                            <p:fltVal val="0"/>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animEffect transition="in" filter="fade">
                                      <p:cBhvr>
                                        <p:cTn id="17" dur="500"/>
                                        <p:tgtEl>
                                          <p:spTgt spid="31"/>
                                        </p:tgtEl>
                                      </p:cBhvr>
                                    </p:animEffect>
                                  </p:childTnLst>
                                </p:cTn>
                              </p:par>
                            </p:childTnLst>
                          </p:cTn>
                        </p:par>
                        <p:par>
                          <p:cTn id="18" fill="hold">
                            <p:stCondLst>
                              <p:cond delay="1500"/>
                            </p:stCondLst>
                            <p:childTnLst>
                              <p:par>
                                <p:cTn id="19" presetID="22" presetClass="entr" presetSubtype="4" fill="hold" grpId="0" nodeType="afterEffect" nodePh="1">
                                  <p:stCondLst>
                                    <p:cond delay="0"/>
                                  </p:stCondLst>
                                  <p:endCondLst>
                                    <p:cond evt="begin" delay="0">
                                      <p:tn val="19"/>
                                    </p:cond>
                                  </p:endCondLst>
                                  <p:childTnLst>
                                    <p:set>
                                      <p:cBhvr>
                                        <p:cTn id="20" dur="1" fill="hold">
                                          <p:stCondLst>
                                            <p:cond delay="0"/>
                                          </p:stCondLst>
                                        </p:cTn>
                                        <p:tgtEl>
                                          <p:spTgt spid="30">
                                            <p:txEl>
                                              <p:pRg st="0" end="0"/>
                                            </p:txEl>
                                          </p:spTgt>
                                        </p:tgtEl>
                                        <p:attrNameLst>
                                          <p:attrName>style.visibility</p:attrName>
                                        </p:attrNameLst>
                                      </p:cBhvr>
                                      <p:to>
                                        <p:strVal val="visible"/>
                                      </p:to>
                                    </p:set>
                                    <p:animEffect transition="in" filter="wipe(down)">
                                      <p:cBhvr>
                                        <p:cTn id="21" dur="500"/>
                                        <p:tgtEl>
                                          <p:spTgt spid="30">
                                            <p:txEl>
                                              <p:pRg st="0" end="0"/>
                                            </p:txEl>
                                          </p:spTgt>
                                        </p:tgtEl>
                                      </p:cBhvr>
                                    </p:animEffect>
                                  </p:childTnLst>
                                </p:cTn>
                              </p:par>
                            </p:childTnLst>
                          </p:cTn>
                        </p:par>
                        <p:par>
                          <p:cTn id="22" fill="hold">
                            <p:stCondLst>
                              <p:cond delay="2000"/>
                            </p:stCondLst>
                            <p:childTnLst>
                              <p:par>
                                <p:cTn id="23" presetID="2" presetClass="entr" presetSubtype="4" accel="50000" decel="50000" fill="hold" grpId="0" nodeType="afterEffect" nodePh="1">
                                  <p:stCondLst>
                                    <p:cond delay="0"/>
                                  </p:stCondLst>
                                  <p:endCondLst>
                                    <p:cond evt="begin" delay="0">
                                      <p:tn val="23"/>
                                    </p:cond>
                                  </p:endCondLst>
                                  <p:childTnLst>
                                    <p:set>
                                      <p:cBhvr>
                                        <p:cTn id="24" dur="1" fill="hold">
                                          <p:stCondLst>
                                            <p:cond delay="0"/>
                                          </p:stCondLst>
                                        </p:cTn>
                                        <p:tgtEl>
                                          <p:spTgt spid="32">
                                            <p:txEl>
                                              <p:pRg st="0" end="0"/>
                                            </p:txEl>
                                          </p:spTgt>
                                        </p:tgtEl>
                                        <p:attrNameLst>
                                          <p:attrName>style.visibility</p:attrName>
                                        </p:attrNameLst>
                                      </p:cBhvr>
                                      <p:to>
                                        <p:strVal val="visible"/>
                                      </p:to>
                                    </p:set>
                                    <p:anim calcmode="lin" valueType="num">
                                      <p:cBhvr additive="base">
                                        <p:cTn id="2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53" presetClass="entr" presetSubtype="0" fill="hold" grpId="0" nodeType="afterEffect">
                                  <p:stCondLst>
                                    <p:cond delay="0"/>
                                  </p:stCondLst>
                                  <p:childTnLst>
                                    <p:set>
                                      <p:cBhvr>
                                        <p:cTn id="29" dur="1" fill="hold">
                                          <p:stCondLst>
                                            <p:cond delay="0"/>
                                          </p:stCondLst>
                                        </p:cTn>
                                        <p:tgtEl>
                                          <p:spTgt spid="68"/>
                                        </p:tgtEl>
                                        <p:attrNameLst>
                                          <p:attrName>style.visibility</p:attrName>
                                        </p:attrNameLst>
                                      </p:cBhvr>
                                      <p:to>
                                        <p:strVal val="visible"/>
                                      </p:to>
                                    </p:set>
                                    <p:anim calcmode="lin" valueType="num">
                                      <p:cBhvr>
                                        <p:cTn id="30" dur="500" fill="hold"/>
                                        <p:tgtEl>
                                          <p:spTgt spid="68"/>
                                        </p:tgtEl>
                                        <p:attrNameLst>
                                          <p:attrName>ppt_w</p:attrName>
                                        </p:attrNameLst>
                                      </p:cBhvr>
                                      <p:tavLst>
                                        <p:tav tm="0">
                                          <p:val>
                                            <p:fltVal val="0"/>
                                          </p:val>
                                        </p:tav>
                                        <p:tav tm="100000">
                                          <p:val>
                                            <p:strVal val="#ppt_w"/>
                                          </p:val>
                                        </p:tav>
                                      </p:tavLst>
                                    </p:anim>
                                    <p:anim calcmode="lin" valueType="num">
                                      <p:cBhvr>
                                        <p:cTn id="31" dur="500" fill="hold"/>
                                        <p:tgtEl>
                                          <p:spTgt spid="68"/>
                                        </p:tgtEl>
                                        <p:attrNameLst>
                                          <p:attrName>ppt_h</p:attrName>
                                        </p:attrNameLst>
                                      </p:cBhvr>
                                      <p:tavLst>
                                        <p:tav tm="0">
                                          <p:val>
                                            <p:fltVal val="0"/>
                                          </p:val>
                                        </p:tav>
                                        <p:tav tm="100000">
                                          <p:val>
                                            <p:strVal val="#ppt_h"/>
                                          </p:val>
                                        </p:tav>
                                      </p:tavLst>
                                    </p:anim>
                                    <p:animEffect transition="in" filter="fade">
                                      <p:cBhvr>
                                        <p:cTn id="32" dur="500"/>
                                        <p:tgtEl>
                                          <p:spTgt spid="68"/>
                                        </p:tgtEl>
                                      </p:cBhvr>
                                    </p:animEffect>
                                  </p:childTnLst>
                                </p:cTn>
                              </p:par>
                            </p:childTnLst>
                          </p:cTn>
                        </p:par>
                        <p:par>
                          <p:cTn id="33" fill="hold">
                            <p:stCondLst>
                              <p:cond delay="3000"/>
                            </p:stCondLst>
                            <p:childTnLst>
                              <p:par>
                                <p:cTn id="34" presetID="22" presetClass="entr" presetSubtype="4" fill="hold" grpId="0" nodeType="afterEffect" nodePh="1">
                                  <p:stCondLst>
                                    <p:cond delay="0"/>
                                  </p:stCondLst>
                                  <p:endCondLst>
                                    <p:cond evt="begin" delay="0">
                                      <p:tn val="34"/>
                                    </p:cond>
                                  </p:endCondLst>
                                  <p:childTnLst>
                                    <p:set>
                                      <p:cBhvr>
                                        <p:cTn id="35" dur="1" fill="hold">
                                          <p:stCondLst>
                                            <p:cond delay="0"/>
                                          </p:stCondLst>
                                        </p:cTn>
                                        <p:tgtEl>
                                          <p:spTgt spid="67">
                                            <p:txEl>
                                              <p:pRg st="0" end="0"/>
                                            </p:txEl>
                                          </p:spTgt>
                                        </p:tgtEl>
                                        <p:attrNameLst>
                                          <p:attrName>style.visibility</p:attrName>
                                        </p:attrNameLst>
                                      </p:cBhvr>
                                      <p:to>
                                        <p:strVal val="visible"/>
                                      </p:to>
                                    </p:set>
                                    <p:animEffect transition="in" filter="wipe(down)">
                                      <p:cBhvr>
                                        <p:cTn id="36" dur="500"/>
                                        <p:tgtEl>
                                          <p:spTgt spid="67">
                                            <p:txEl>
                                              <p:pRg st="0" end="0"/>
                                            </p:txEl>
                                          </p:spTgt>
                                        </p:tgtEl>
                                      </p:cBhvr>
                                    </p:animEffect>
                                  </p:childTnLst>
                                </p:cTn>
                              </p:par>
                            </p:childTnLst>
                          </p:cTn>
                        </p:par>
                        <p:par>
                          <p:cTn id="37" fill="hold">
                            <p:stCondLst>
                              <p:cond delay="3500"/>
                            </p:stCondLst>
                            <p:childTnLst>
                              <p:par>
                                <p:cTn id="38" presetID="2" presetClass="entr" presetSubtype="4" accel="50000" decel="50000" fill="hold" grpId="0" nodeType="afterEffect" nodePh="1">
                                  <p:stCondLst>
                                    <p:cond delay="0"/>
                                  </p:stCondLst>
                                  <p:endCondLst>
                                    <p:cond evt="begin" delay="0">
                                      <p:tn val="38"/>
                                    </p:cond>
                                  </p:endCondLst>
                                  <p:childTnLst>
                                    <p:set>
                                      <p:cBhvr>
                                        <p:cTn id="39" dur="1" fill="hold">
                                          <p:stCondLst>
                                            <p:cond delay="0"/>
                                          </p:stCondLst>
                                        </p:cTn>
                                        <p:tgtEl>
                                          <p:spTgt spid="69">
                                            <p:txEl>
                                              <p:pRg st="0" end="0"/>
                                            </p:txEl>
                                          </p:spTgt>
                                        </p:tgtEl>
                                        <p:attrNameLst>
                                          <p:attrName>style.visibility</p:attrName>
                                        </p:attrNameLst>
                                      </p:cBhvr>
                                      <p:to>
                                        <p:strVal val="visible"/>
                                      </p:to>
                                    </p:set>
                                    <p:anim calcmode="lin" valueType="num">
                                      <p:cBhvr additive="base">
                                        <p:cTn id="40" dur="500" fill="hold"/>
                                        <p:tgtEl>
                                          <p:spTgt spid="69">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69">
                                            <p:txEl>
                                              <p:pRg st="0" end="0"/>
                                            </p:txEl>
                                          </p:spTgt>
                                        </p:tgtEl>
                                        <p:attrNameLst>
                                          <p:attrName>ppt_y</p:attrName>
                                        </p:attrNameLst>
                                      </p:cBhvr>
                                      <p:tavLst>
                                        <p:tav tm="0">
                                          <p:val>
                                            <p:strVal val="1+#ppt_h/2"/>
                                          </p:val>
                                        </p:tav>
                                        <p:tav tm="100000">
                                          <p:val>
                                            <p:strVal val="#ppt_y"/>
                                          </p:val>
                                        </p:tav>
                                      </p:tavLst>
                                    </p:anim>
                                  </p:childTnLst>
                                </p:cTn>
                              </p:par>
                            </p:childTnLst>
                          </p:cTn>
                        </p:par>
                        <p:par>
                          <p:cTn id="42" fill="hold">
                            <p:stCondLst>
                              <p:cond delay="4000"/>
                            </p:stCondLst>
                            <p:childTnLst>
                              <p:par>
                                <p:cTn id="43" presetID="53" presetClass="entr" presetSubtype="0" fill="hold" grpId="0" nodeType="afterEffect">
                                  <p:stCondLst>
                                    <p:cond delay="0"/>
                                  </p:stCondLst>
                                  <p:childTnLst>
                                    <p:set>
                                      <p:cBhvr>
                                        <p:cTn id="44" dur="1" fill="hold">
                                          <p:stCondLst>
                                            <p:cond delay="0"/>
                                          </p:stCondLst>
                                        </p:cTn>
                                        <p:tgtEl>
                                          <p:spTgt spid="71"/>
                                        </p:tgtEl>
                                        <p:attrNameLst>
                                          <p:attrName>style.visibility</p:attrName>
                                        </p:attrNameLst>
                                      </p:cBhvr>
                                      <p:to>
                                        <p:strVal val="visible"/>
                                      </p:to>
                                    </p:set>
                                    <p:anim calcmode="lin" valueType="num">
                                      <p:cBhvr>
                                        <p:cTn id="45" dur="500" fill="hold"/>
                                        <p:tgtEl>
                                          <p:spTgt spid="71"/>
                                        </p:tgtEl>
                                        <p:attrNameLst>
                                          <p:attrName>ppt_w</p:attrName>
                                        </p:attrNameLst>
                                      </p:cBhvr>
                                      <p:tavLst>
                                        <p:tav tm="0">
                                          <p:val>
                                            <p:fltVal val="0"/>
                                          </p:val>
                                        </p:tav>
                                        <p:tav tm="100000">
                                          <p:val>
                                            <p:strVal val="#ppt_w"/>
                                          </p:val>
                                        </p:tav>
                                      </p:tavLst>
                                    </p:anim>
                                    <p:anim calcmode="lin" valueType="num">
                                      <p:cBhvr>
                                        <p:cTn id="46" dur="500" fill="hold"/>
                                        <p:tgtEl>
                                          <p:spTgt spid="71"/>
                                        </p:tgtEl>
                                        <p:attrNameLst>
                                          <p:attrName>ppt_h</p:attrName>
                                        </p:attrNameLst>
                                      </p:cBhvr>
                                      <p:tavLst>
                                        <p:tav tm="0">
                                          <p:val>
                                            <p:fltVal val="0"/>
                                          </p:val>
                                        </p:tav>
                                        <p:tav tm="100000">
                                          <p:val>
                                            <p:strVal val="#ppt_h"/>
                                          </p:val>
                                        </p:tav>
                                      </p:tavLst>
                                    </p:anim>
                                    <p:animEffect transition="in" filter="fade">
                                      <p:cBhvr>
                                        <p:cTn id="47" dur="500"/>
                                        <p:tgtEl>
                                          <p:spTgt spid="71"/>
                                        </p:tgtEl>
                                      </p:cBhvr>
                                    </p:animEffect>
                                  </p:childTnLst>
                                </p:cTn>
                              </p:par>
                            </p:childTnLst>
                          </p:cTn>
                        </p:par>
                        <p:par>
                          <p:cTn id="48" fill="hold">
                            <p:stCondLst>
                              <p:cond delay="4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70">
                                            <p:txEl>
                                              <p:pRg st="0" end="0"/>
                                            </p:txEl>
                                          </p:spTgt>
                                        </p:tgtEl>
                                        <p:attrNameLst>
                                          <p:attrName>style.visibility</p:attrName>
                                        </p:attrNameLst>
                                      </p:cBhvr>
                                      <p:to>
                                        <p:strVal val="visible"/>
                                      </p:to>
                                    </p:set>
                                    <p:animEffect transition="in" filter="wipe(down)">
                                      <p:cBhvr>
                                        <p:cTn id="51" dur="500"/>
                                        <p:tgtEl>
                                          <p:spTgt spid="70">
                                            <p:txEl>
                                              <p:pRg st="0" end="0"/>
                                            </p:txEl>
                                          </p:spTgt>
                                        </p:tgtEl>
                                      </p:cBhvr>
                                    </p:animEffect>
                                  </p:childTnLst>
                                </p:cTn>
                              </p:par>
                            </p:childTnLst>
                          </p:cTn>
                        </p:par>
                        <p:par>
                          <p:cTn id="52" fill="hold">
                            <p:stCondLst>
                              <p:cond delay="5000"/>
                            </p:stCondLst>
                            <p:childTnLst>
                              <p:par>
                                <p:cTn id="53" presetID="2" presetClass="entr" presetSubtype="4" accel="50000" decel="50000" fill="hold" grpId="0" nodeType="afterEffect" nodePh="1">
                                  <p:stCondLst>
                                    <p:cond delay="0"/>
                                  </p:stCondLst>
                                  <p:endCondLst>
                                    <p:cond evt="begin" delay="0">
                                      <p:tn val="53"/>
                                    </p:cond>
                                  </p:endCondLst>
                                  <p:childTnLst>
                                    <p:set>
                                      <p:cBhvr>
                                        <p:cTn id="54" dur="1" fill="hold">
                                          <p:stCondLst>
                                            <p:cond delay="0"/>
                                          </p:stCondLst>
                                        </p:cTn>
                                        <p:tgtEl>
                                          <p:spTgt spid="72">
                                            <p:txEl>
                                              <p:pRg st="0" end="0"/>
                                            </p:txEl>
                                          </p:spTgt>
                                        </p:tgtEl>
                                        <p:attrNameLst>
                                          <p:attrName>style.visibility</p:attrName>
                                        </p:attrNameLst>
                                      </p:cBhvr>
                                      <p:to>
                                        <p:strVal val="visible"/>
                                      </p:to>
                                    </p:set>
                                    <p:anim calcmode="lin" valueType="num">
                                      <p:cBhvr additive="base">
                                        <p:cTn id="55" dur="500" fill="hold"/>
                                        <p:tgtEl>
                                          <p:spTgt spid="72">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2">
                                            <p:txEl>
                                              <p:pRg st="0" end="0"/>
                                            </p:txEl>
                                          </p:spTgt>
                                        </p:tgtEl>
                                        <p:attrNameLst>
                                          <p:attrName>ppt_y</p:attrName>
                                        </p:attrNameLst>
                                      </p:cBhvr>
                                      <p:tavLst>
                                        <p:tav tm="0">
                                          <p:val>
                                            <p:strVal val="1+#ppt_h/2"/>
                                          </p:val>
                                        </p:tav>
                                        <p:tav tm="100000">
                                          <p:val>
                                            <p:strVal val="#ppt_y"/>
                                          </p:val>
                                        </p:tav>
                                      </p:tavLst>
                                    </p:anim>
                                  </p:childTnLst>
                                </p:cTn>
                              </p:par>
                            </p:childTnLst>
                          </p:cTn>
                        </p:par>
                        <p:par>
                          <p:cTn id="57" fill="hold">
                            <p:stCondLst>
                              <p:cond delay="5500"/>
                            </p:stCondLst>
                            <p:childTnLst>
                              <p:par>
                                <p:cTn id="58" presetID="53" presetClass="entr" presetSubtype="0" fill="hold" grpId="0" nodeType="afterEffect">
                                  <p:stCondLst>
                                    <p:cond delay="0"/>
                                  </p:stCondLst>
                                  <p:childTnLst>
                                    <p:set>
                                      <p:cBhvr>
                                        <p:cTn id="59" dur="1" fill="hold">
                                          <p:stCondLst>
                                            <p:cond delay="0"/>
                                          </p:stCondLst>
                                        </p:cTn>
                                        <p:tgtEl>
                                          <p:spTgt spid="74"/>
                                        </p:tgtEl>
                                        <p:attrNameLst>
                                          <p:attrName>style.visibility</p:attrName>
                                        </p:attrNameLst>
                                      </p:cBhvr>
                                      <p:to>
                                        <p:strVal val="visible"/>
                                      </p:to>
                                    </p:set>
                                    <p:anim calcmode="lin" valueType="num">
                                      <p:cBhvr>
                                        <p:cTn id="60" dur="500" fill="hold"/>
                                        <p:tgtEl>
                                          <p:spTgt spid="74"/>
                                        </p:tgtEl>
                                        <p:attrNameLst>
                                          <p:attrName>ppt_w</p:attrName>
                                        </p:attrNameLst>
                                      </p:cBhvr>
                                      <p:tavLst>
                                        <p:tav tm="0">
                                          <p:val>
                                            <p:fltVal val="0"/>
                                          </p:val>
                                        </p:tav>
                                        <p:tav tm="100000">
                                          <p:val>
                                            <p:strVal val="#ppt_w"/>
                                          </p:val>
                                        </p:tav>
                                      </p:tavLst>
                                    </p:anim>
                                    <p:anim calcmode="lin" valueType="num">
                                      <p:cBhvr>
                                        <p:cTn id="61" dur="500" fill="hold"/>
                                        <p:tgtEl>
                                          <p:spTgt spid="74"/>
                                        </p:tgtEl>
                                        <p:attrNameLst>
                                          <p:attrName>ppt_h</p:attrName>
                                        </p:attrNameLst>
                                      </p:cBhvr>
                                      <p:tavLst>
                                        <p:tav tm="0">
                                          <p:val>
                                            <p:fltVal val="0"/>
                                          </p:val>
                                        </p:tav>
                                        <p:tav tm="100000">
                                          <p:val>
                                            <p:strVal val="#ppt_h"/>
                                          </p:val>
                                        </p:tav>
                                      </p:tavLst>
                                    </p:anim>
                                    <p:animEffect transition="in" filter="fade">
                                      <p:cBhvr>
                                        <p:cTn id="62" dur="500"/>
                                        <p:tgtEl>
                                          <p:spTgt spid="74"/>
                                        </p:tgtEl>
                                      </p:cBhvr>
                                    </p:animEffect>
                                  </p:childTnLst>
                                </p:cTn>
                              </p:par>
                            </p:childTnLst>
                          </p:cTn>
                        </p:par>
                        <p:par>
                          <p:cTn id="63" fill="hold">
                            <p:stCondLst>
                              <p:cond delay="60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73">
                                            <p:txEl>
                                              <p:pRg st="0" end="0"/>
                                            </p:txEl>
                                          </p:spTgt>
                                        </p:tgtEl>
                                        <p:attrNameLst>
                                          <p:attrName>style.visibility</p:attrName>
                                        </p:attrNameLst>
                                      </p:cBhvr>
                                      <p:to>
                                        <p:strVal val="visible"/>
                                      </p:to>
                                    </p:set>
                                    <p:animEffect transition="in" filter="wipe(down)">
                                      <p:cBhvr>
                                        <p:cTn id="66" dur="500"/>
                                        <p:tgtEl>
                                          <p:spTgt spid="73">
                                            <p:txEl>
                                              <p:pRg st="0" end="0"/>
                                            </p:txEl>
                                          </p:spTgt>
                                        </p:tgtEl>
                                      </p:cBhvr>
                                    </p:animEffect>
                                  </p:childTnLst>
                                </p:cTn>
                              </p:par>
                            </p:childTnLst>
                          </p:cTn>
                        </p:par>
                        <p:par>
                          <p:cTn id="67" fill="hold">
                            <p:stCondLst>
                              <p:cond delay="6500"/>
                            </p:stCondLst>
                            <p:childTnLst>
                              <p:par>
                                <p:cTn id="68" presetID="2" presetClass="entr" presetSubtype="4" accel="50000" decel="50000" fill="hold" grpId="0" nodeType="afterEffect" nodePh="1">
                                  <p:stCondLst>
                                    <p:cond delay="0"/>
                                  </p:stCondLst>
                                  <p:endCondLst>
                                    <p:cond evt="begin" delay="0">
                                      <p:tn val="68"/>
                                    </p:cond>
                                  </p:endCondLst>
                                  <p:childTnLst>
                                    <p:set>
                                      <p:cBhvr>
                                        <p:cTn id="69" dur="1" fill="hold">
                                          <p:stCondLst>
                                            <p:cond delay="0"/>
                                          </p:stCondLst>
                                        </p:cTn>
                                        <p:tgtEl>
                                          <p:spTgt spid="75">
                                            <p:txEl>
                                              <p:pRg st="0" end="0"/>
                                            </p:txEl>
                                          </p:spTgt>
                                        </p:tgtEl>
                                        <p:attrNameLst>
                                          <p:attrName>style.visibility</p:attrName>
                                        </p:attrNameLst>
                                      </p:cBhvr>
                                      <p:to>
                                        <p:strVal val="visible"/>
                                      </p:to>
                                    </p:set>
                                    <p:anim calcmode="lin" valueType="num">
                                      <p:cBhvr additive="base">
                                        <p:cTn id="70" dur="500" fill="hold"/>
                                        <p:tgtEl>
                                          <p:spTgt spid="75">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75">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7000"/>
                            </p:stCondLst>
                            <p:childTnLst>
                              <p:par>
                                <p:cTn id="73" presetID="53" presetClass="entr" presetSubtype="0" fill="hold" grpId="0" nodeType="afterEffect">
                                  <p:stCondLst>
                                    <p:cond delay="0"/>
                                  </p:stCondLst>
                                  <p:childTnLst>
                                    <p:set>
                                      <p:cBhvr>
                                        <p:cTn id="74" dur="1" fill="hold">
                                          <p:stCondLst>
                                            <p:cond delay="0"/>
                                          </p:stCondLst>
                                        </p:cTn>
                                        <p:tgtEl>
                                          <p:spTgt spid="77"/>
                                        </p:tgtEl>
                                        <p:attrNameLst>
                                          <p:attrName>style.visibility</p:attrName>
                                        </p:attrNameLst>
                                      </p:cBhvr>
                                      <p:to>
                                        <p:strVal val="visible"/>
                                      </p:to>
                                    </p:set>
                                    <p:anim calcmode="lin" valueType="num">
                                      <p:cBhvr>
                                        <p:cTn id="75" dur="500" fill="hold"/>
                                        <p:tgtEl>
                                          <p:spTgt spid="77"/>
                                        </p:tgtEl>
                                        <p:attrNameLst>
                                          <p:attrName>ppt_w</p:attrName>
                                        </p:attrNameLst>
                                      </p:cBhvr>
                                      <p:tavLst>
                                        <p:tav tm="0">
                                          <p:val>
                                            <p:fltVal val="0"/>
                                          </p:val>
                                        </p:tav>
                                        <p:tav tm="100000">
                                          <p:val>
                                            <p:strVal val="#ppt_w"/>
                                          </p:val>
                                        </p:tav>
                                      </p:tavLst>
                                    </p:anim>
                                    <p:anim calcmode="lin" valueType="num">
                                      <p:cBhvr>
                                        <p:cTn id="76" dur="500" fill="hold"/>
                                        <p:tgtEl>
                                          <p:spTgt spid="77"/>
                                        </p:tgtEl>
                                        <p:attrNameLst>
                                          <p:attrName>ppt_h</p:attrName>
                                        </p:attrNameLst>
                                      </p:cBhvr>
                                      <p:tavLst>
                                        <p:tav tm="0">
                                          <p:val>
                                            <p:fltVal val="0"/>
                                          </p:val>
                                        </p:tav>
                                        <p:tav tm="100000">
                                          <p:val>
                                            <p:strVal val="#ppt_h"/>
                                          </p:val>
                                        </p:tav>
                                      </p:tavLst>
                                    </p:anim>
                                    <p:animEffect transition="in" filter="fade">
                                      <p:cBhvr>
                                        <p:cTn id="77" dur="500"/>
                                        <p:tgtEl>
                                          <p:spTgt spid="77"/>
                                        </p:tgtEl>
                                      </p:cBhvr>
                                    </p:animEffect>
                                  </p:childTnLst>
                                </p:cTn>
                              </p:par>
                            </p:childTnLst>
                          </p:cTn>
                        </p:par>
                        <p:par>
                          <p:cTn id="78" fill="hold">
                            <p:stCondLst>
                              <p:cond delay="7500"/>
                            </p:stCondLst>
                            <p:childTnLst>
                              <p:par>
                                <p:cTn id="79" presetID="22" presetClass="entr" presetSubtype="4" fill="hold" grpId="0" nodeType="afterEffect" nodePh="1">
                                  <p:stCondLst>
                                    <p:cond delay="0"/>
                                  </p:stCondLst>
                                  <p:endCondLst>
                                    <p:cond evt="begin" delay="0">
                                      <p:tn val="79"/>
                                    </p:cond>
                                  </p:endCondLst>
                                  <p:childTnLst>
                                    <p:set>
                                      <p:cBhvr>
                                        <p:cTn id="80" dur="1" fill="hold">
                                          <p:stCondLst>
                                            <p:cond delay="0"/>
                                          </p:stCondLst>
                                        </p:cTn>
                                        <p:tgtEl>
                                          <p:spTgt spid="76">
                                            <p:txEl>
                                              <p:pRg st="0" end="0"/>
                                            </p:txEl>
                                          </p:spTgt>
                                        </p:tgtEl>
                                        <p:attrNameLst>
                                          <p:attrName>style.visibility</p:attrName>
                                        </p:attrNameLst>
                                      </p:cBhvr>
                                      <p:to>
                                        <p:strVal val="visible"/>
                                      </p:to>
                                    </p:set>
                                    <p:animEffect transition="in" filter="wipe(down)">
                                      <p:cBhvr>
                                        <p:cTn id="81" dur="500"/>
                                        <p:tgtEl>
                                          <p:spTgt spid="76">
                                            <p:txEl>
                                              <p:pRg st="0" end="0"/>
                                            </p:txEl>
                                          </p:spTgt>
                                        </p:tgtEl>
                                      </p:cBhvr>
                                    </p:animEffect>
                                  </p:childTnLst>
                                </p:cTn>
                              </p:par>
                            </p:childTnLst>
                          </p:cTn>
                        </p:par>
                        <p:par>
                          <p:cTn id="82" fill="hold">
                            <p:stCondLst>
                              <p:cond delay="8000"/>
                            </p:stCondLst>
                            <p:childTnLst>
                              <p:par>
                                <p:cTn id="83" presetID="2" presetClass="entr" presetSubtype="4" accel="50000" decel="50000" fill="hold" grpId="0" nodeType="afterEffect" nodePh="1">
                                  <p:stCondLst>
                                    <p:cond delay="0"/>
                                  </p:stCondLst>
                                  <p:endCondLst>
                                    <p:cond evt="begin" delay="0">
                                      <p:tn val="83"/>
                                    </p:cond>
                                  </p:endCondLst>
                                  <p:childTnLst>
                                    <p:set>
                                      <p:cBhvr>
                                        <p:cTn id="84" dur="1" fill="hold">
                                          <p:stCondLst>
                                            <p:cond delay="0"/>
                                          </p:stCondLst>
                                        </p:cTn>
                                        <p:tgtEl>
                                          <p:spTgt spid="78">
                                            <p:txEl>
                                              <p:pRg st="0" end="0"/>
                                            </p:txEl>
                                          </p:spTgt>
                                        </p:tgtEl>
                                        <p:attrNameLst>
                                          <p:attrName>style.visibility</p:attrName>
                                        </p:attrNameLst>
                                      </p:cBhvr>
                                      <p:to>
                                        <p:strVal val="visible"/>
                                      </p:to>
                                    </p:set>
                                    <p:anim calcmode="lin" valueType="num">
                                      <p:cBhvr additive="base">
                                        <p:cTn id="85" dur="500" fill="hold"/>
                                        <p:tgtEl>
                                          <p:spTgt spid="78">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78">
                                            <p:txEl>
                                              <p:pRg st="0" end="0"/>
                                            </p:txEl>
                                          </p:spTgt>
                                        </p:tgtEl>
                                        <p:attrNameLst>
                                          <p:attrName>ppt_y</p:attrName>
                                        </p:attrNameLst>
                                      </p:cBhvr>
                                      <p:tavLst>
                                        <p:tav tm="0">
                                          <p:val>
                                            <p:strVal val="1+#ppt_h/2"/>
                                          </p:val>
                                        </p:tav>
                                        <p:tav tm="100000">
                                          <p:val>
                                            <p:strVal val="#ppt_y"/>
                                          </p:val>
                                        </p:tav>
                                      </p:tavLst>
                                    </p:anim>
                                  </p:childTnLst>
                                </p:cTn>
                              </p:par>
                            </p:childTnLst>
                          </p:cTn>
                        </p:par>
                        <p:par>
                          <p:cTn id="87" fill="hold">
                            <p:stCondLst>
                              <p:cond delay="8500"/>
                            </p:stCondLst>
                            <p:childTnLst>
                              <p:par>
                                <p:cTn id="88" presetID="53" presetClass="entr" presetSubtype="0" fill="hold" grpId="0" nodeType="afterEffect">
                                  <p:stCondLst>
                                    <p:cond delay="0"/>
                                  </p:stCondLst>
                                  <p:childTnLst>
                                    <p:set>
                                      <p:cBhvr>
                                        <p:cTn id="89" dur="1" fill="hold">
                                          <p:stCondLst>
                                            <p:cond delay="0"/>
                                          </p:stCondLst>
                                        </p:cTn>
                                        <p:tgtEl>
                                          <p:spTgt spid="80"/>
                                        </p:tgtEl>
                                        <p:attrNameLst>
                                          <p:attrName>style.visibility</p:attrName>
                                        </p:attrNameLst>
                                      </p:cBhvr>
                                      <p:to>
                                        <p:strVal val="visible"/>
                                      </p:to>
                                    </p:set>
                                    <p:anim calcmode="lin" valueType="num">
                                      <p:cBhvr>
                                        <p:cTn id="90" dur="500" fill="hold"/>
                                        <p:tgtEl>
                                          <p:spTgt spid="80"/>
                                        </p:tgtEl>
                                        <p:attrNameLst>
                                          <p:attrName>ppt_w</p:attrName>
                                        </p:attrNameLst>
                                      </p:cBhvr>
                                      <p:tavLst>
                                        <p:tav tm="0">
                                          <p:val>
                                            <p:fltVal val="0"/>
                                          </p:val>
                                        </p:tav>
                                        <p:tav tm="100000">
                                          <p:val>
                                            <p:strVal val="#ppt_w"/>
                                          </p:val>
                                        </p:tav>
                                      </p:tavLst>
                                    </p:anim>
                                    <p:anim calcmode="lin" valueType="num">
                                      <p:cBhvr>
                                        <p:cTn id="91" dur="500" fill="hold"/>
                                        <p:tgtEl>
                                          <p:spTgt spid="80"/>
                                        </p:tgtEl>
                                        <p:attrNameLst>
                                          <p:attrName>ppt_h</p:attrName>
                                        </p:attrNameLst>
                                      </p:cBhvr>
                                      <p:tavLst>
                                        <p:tav tm="0">
                                          <p:val>
                                            <p:fltVal val="0"/>
                                          </p:val>
                                        </p:tav>
                                        <p:tav tm="100000">
                                          <p:val>
                                            <p:strVal val="#ppt_h"/>
                                          </p:val>
                                        </p:tav>
                                      </p:tavLst>
                                    </p:anim>
                                    <p:animEffect transition="in" filter="fade">
                                      <p:cBhvr>
                                        <p:cTn id="92" dur="500"/>
                                        <p:tgtEl>
                                          <p:spTgt spid="80"/>
                                        </p:tgtEl>
                                      </p:cBhvr>
                                    </p:animEffect>
                                  </p:childTnLst>
                                </p:cTn>
                              </p:par>
                            </p:childTnLst>
                          </p:cTn>
                        </p:par>
                        <p:par>
                          <p:cTn id="93" fill="hold">
                            <p:stCondLst>
                              <p:cond delay="9000"/>
                            </p:stCondLst>
                            <p:childTnLst>
                              <p:par>
                                <p:cTn id="94" presetID="22" presetClass="entr" presetSubtype="4" fill="hold" grpId="0" nodeType="afterEffect" nodePh="1">
                                  <p:stCondLst>
                                    <p:cond delay="0"/>
                                  </p:stCondLst>
                                  <p:endCondLst>
                                    <p:cond evt="begin" delay="0">
                                      <p:tn val="94"/>
                                    </p:cond>
                                  </p:endCondLst>
                                  <p:childTnLst>
                                    <p:set>
                                      <p:cBhvr>
                                        <p:cTn id="95" dur="1" fill="hold">
                                          <p:stCondLst>
                                            <p:cond delay="0"/>
                                          </p:stCondLst>
                                        </p:cTn>
                                        <p:tgtEl>
                                          <p:spTgt spid="79">
                                            <p:txEl>
                                              <p:pRg st="0" end="0"/>
                                            </p:txEl>
                                          </p:spTgt>
                                        </p:tgtEl>
                                        <p:attrNameLst>
                                          <p:attrName>style.visibility</p:attrName>
                                        </p:attrNameLst>
                                      </p:cBhvr>
                                      <p:to>
                                        <p:strVal val="visible"/>
                                      </p:to>
                                    </p:set>
                                    <p:animEffect transition="in" filter="wipe(down)">
                                      <p:cBhvr>
                                        <p:cTn id="96" dur="500"/>
                                        <p:tgtEl>
                                          <p:spTgt spid="79">
                                            <p:txEl>
                                              <p:pRg st="0" end="0"/>
                                            </p:txEl>
                                          </p:spTgt>
                                        </p:tgtEl>
                                      </p:cBhvr>
                                    </p:animEffect>
                                  </p:childTnLst>
                                </p:cTn>
                              </p:par>
                            </p:childTnLst>
                          </p:cTn>
                        </p:par>
                        <p:par>
                          <p:cTn id="97" fill="hold">
                            <p:stCondLst>
                              <p:cond delay="9500"/>
                            </p:stCondLst>
                            <p:childTnLst>
                              <p:par>
                                <p:cTn id="98" presetID="2" presetClass="entr" presetSubtype="4" accel="50000" decel="50000" fill="hold" grpId="0" nodeType="afterEffect" nodePh="1">
                                  <p:stCondLst>
                                    <p:cond delay="0"/>
                                  </p:stCondLst>
                                  <p:endCondLst>
                                    <p:cond evt="begin" delay="0">
                                      <p:tn val="98"/>
                                    </p:cond>
                                  </p:endCondLst>
                                  <p:childTnLst>
                                    <p:set>
                                      <p:cBhvr>
                                        <p:cTn id="99" dur="1" fill="hold">
                                          <p:stCondLst>
                                            <p:cond delay="0"/>
                                          </p:stCondLst>
                                        </p:cTn>
                                        <p:tgtEl>
                                          <p:spTgt spid="81">
                                            <p:txEl>
                                              <p:pRg st="0" end="0"/>
                                            </p:txEl>
                                          </p:spTgt>
                                        </p:tgtEl>
                                        <p:attrNameLst>
                                          <p:attrName>style.visibility</p:attrName>
                                        </p:attrNameLst>
                                      </p:cBhvr>
                                      <p:to>
                                        <p:strVal val="visible"/>
                                      </p:to>
                                    </p:set>
                                    <p:anim calcmode="lin" valueType="num">
                                      <p:cBhvr additive="base">
                                        <p:cTn id="100" dur="500" fill="hold"/>
                                        <p:tgtEl>
                                          <p:spTgt spid="81">
                                            <p:txEl>
                                              <p:pRg st="0" end="0"/>
                                            </p:txEl>
                                          </p:spTgt>
                                        </p:tgtEl>
                                        <p:attrNameLst>
                                          <p:attrName>ppt_x</p:attrName>
                                        </p:attrNameLst>
                                      </p:cBhvr>
                                      <p:tavLst>
                                        <p:tav tm="0">
                                          <p:val>
                                            <p:strVal val="#ppt_x"/>
                                          </p:val>
                                        </p:tav>
                                        <p:tav tm="100000">
                                          <p:val>
                                            <p:strVal val="#ppt_x"/>
                                          </p:val>
                                        </p:tav>
                                      </p:tavLst>
                                    </p:anim>
                                    <p:anim calcmode="lin" valueType="num">
                                      <p:cBhvr additive="base">
                                        <p:cTn id="101" dur="500" fill="hold"/>
                                        <p:tgtEl>
                                          <p:spTgt spid="8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0"/>
                        </p:tgtEl>
                        <p:attrNameLst>
                          <p:attrName>style.visibility</p:attrName>
                        </p:attrNameLst>
                      </p:cBhvr>
                      <p:to>
                        <p:strVal val="visible"/>
                      </p:to>
                    </p:set>
                    <p:animEffect transition="in" filter="wipe(down)">
                      <p:cBhvr>
                        <p:cTn dur="500"/>
                        <p:tgtEl>
                          <p:spTgt spid="30"/>
                        </p:tgtEl>
                      </p:cBhvr>
                    </p:animEffect>
                  </p:childTnLst>
                </p:cTn>
              </p:par>
            </p:tnLst>
          </p:tmpl>
        </p:tmplLst>
      </p:bldP>
      <p:bldP spid="31" grpId="0" animBg="1"/>
      <p:bldP spid="3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6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7"/>
                        </p:tgtEl>
                        <p:attrNameLst>
                          <p:attrName>style.visibility</p:attrName>
                        </p:attrNameLst>
                      </p:cBhvr>
                      <p:to>
                        <p:strVal val="visible"/>
                      </p:to>
                    </p:set>
                    <p:animEffect transition="in" filter="wipe(down)">
                      <p:cBhvr>
                        <p:cTn dur="500"/>
                        <p:tgtEl>
                          <p:spTgt spid="67"/>
                        </p:tgtEl>
                      </p:cBhvr>
                    </p:animEffect>
                  </p:childTnLst>
                </p:cTn>
              </p:par>
            </p:tnLst>
          </p:tmpl>
        </p:tmplLst>
      </p:bldP>
      <p:bldP spid="68" grpId="0" animBg="1"/>
      <p:bldP spid="69"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9"/>
                        </p:tgtEl>
                        <p:attrNameLst>
                          <p:attrName>style.visibility</p:attrName>
                        </p:attrNameLst>
                      </p:cBhvr>
                      <p:to>
                        <p:strVal val="visible"/>
                      </p:to>
                    </p:set>
                    <p:anim calcmode="lin" valueType="num">
                      <p:cBhvr additive="base">
                        <p:cTn dur="500" fill="hold"/>
                        <p:tgtEl>
                          <p:spTgt spid="69"/>
                        </p:tgtEl>
                        <p:attrNameLst>
                          <p:attrName>ppt_x</p:attrName>
                        </p:attrNameLst>
                      </p:cBhvr>
                      <p:tavLst>
                        <p:tav tm="0">
                          <p:val>
                            <p:strVal val="#ppt_x"/>
                          </p:val>
                        </p:tav>
                        <p:tav tm="100000">
                          <p:val>
                            <p:strVal val="#ppt_x"/>
                          </p:val>
                        </p:tav>
                      </p:tavLst>
                    </p:anim>
                    <p:anim calcmode="lin" valueType="num">
                      <p:cBhvr additive="base">
                        <p:cTn dur="500" fill="hold"/>
                        <p:tgtEl>
                          <p:spTgt spid="69"/>
                        </p:tgtEl>
                        <p:attrNameLst>
                          <p:attrName>ppt_y</p:attrName>
                        </p:attrNameLst>
                      </p:cBhvr>
                      <p:tavLst>
                        <p:tav tm="0">
                          <p:val>
                            <p:strVal val="1+#ppt_h/2"/>
                          </p:val>
                        </p:tav>
                        <p:tav tm="100000">
                          <p:val>
                            <p:strVal val="#ppt_y"/>
                          </p:val>
                        </p:tav>
                      </p:tavLst>
                    </p:anim>
                  </p:childTnLst>
                </p:cTn>
              </p:par>
            </p:tnLst>
          </p:tmpl>
        </p:tmplLst>
      </p:bldP>
      <p:bldP spid="7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0"/>
                        </p:tgtEl>
                        <p:attrNameLst>
                          <p:attrName>style.visibility</p:attrName>
                        </p:attrNameLst>
                      </p:cBhvr>
                      <p:to>
                        <p:strVal val="visible"/>
                      </p:to>
                    </p:set>
                    <p:animEffect transition="in" filter="wipe(down)">
                      <p:cBhvr>
                        <p:cTn dur="500"/>
                        <p:tgtEl>
                          <p:spTgt spid="70"/>
                        </p:tgtEl>
                      </p:cBhvr>
                    </p:animEffect>
                  </p:childTnLst>
                </p:cTn>
              </p:par>
            </p:tnLst>
          </p:tmpl>
        </p:tmplLst>
      </p:bldP>
      <p:bldP spid="71" grpId="0" animBg="1"/>
      <p:bldP spid="7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2"/>
                        </p:tgtEl>
                        <p:attrNameLst>
                          <p:attrName>style.visibility</p:attrName>
                        </p:attrNameLst>
                      </p:cBhvr>
                      <p:to>
                        <p:strVal val="visible"/>
                      </p:to>
                    </p:set>
                    <p:anim calcmode="lin" valueType="num">
                      <p:cBhvr additive="base">
                        <p:cTn dur="500" fill="hold"/>
                        <p:tgtEl>
                          <p:spTgt spid="72"/>
                        </p:tgtEl>
                        <p:attrNameLst>
                          <p:attrName>ppt_x</p:attrName>
                        </p:attrNameLst>
                      </p:cBhvr>
                      <p:tavLst>
                        <p:tav tm="0">
                          <p:val>
                            <p:strVal val="#ppt_x"/>
                          </p:val>
                        </p:tav>
                        <p:tav tm="100000">
                          <p:val>
                            <p:strVal val="#ppt_x"/>
                          </p:val>
                        </p:tav>
                      </p:tavLst>
                    </p:anim>
                    <p:anim calcmode="lin" valueType="num">
                      <p:cBhvr additive="base">
                        <p:cTn dur="500" fill="hold"/>
                        <p:tgtEl>
                          <p:spTgt spid="72"/>
                        </p:tgtEl>
                        <p:attrNameLst>
                          <p:attrName>ppt_y</p:attrName>
                        </p:attrNameLst>
                      </p:cBhvr>
                      <p:tavLst>
                        <p:tav tm="0">
                          <p:val>
                            <p:strVal val="1+#ppt_h/2"/>
                          </p:val>
                        </p:tav>
                        <p:tav tm="100000">
                          <p:val>
                            <p:strVal val="#ppt_y"/>
                          </p:val>
                        </p:tav>
                      </p:tavLst>
                    </p:anim>
                  </p:childTnLst>
                </p:cTn>
              </p:par>
            </p:tnLst>
          </p:tmpl>
        </p:tmplLst>
      </p:bldP>
      <p:bldP spid="7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3"/>
                        </p:tgtEl>
                        <p:attrNameLst>
                          <p:attrName>style.visibility</p:attrName>
                        </p:attrNameLst>
                      </p:cBhvr>
                      <p:to>
                        <p:strVal val="visible"/>
                      </p:to>
                    </p:set>
                    <p:animEffect transition="in" filter="wipe(down)">
                      <p:cBhvr>
                        <p:cTn dur="500"/>
                        <p:tgtEl>
                          <p:spTgt spid="73"/>
                        </p:tgtEl>
                      </p:cBhvr>
                    </p:animEffect>
                  </p:childTnLst>
                </p:cTn>
              </p:par>
            </p:tnLst>
          </p:tmpl>
        </p:tmplLst>
      </p:bldP>
      <p:bldP spid="74" grpId="0" animBg="1"/>
      <p:bldP spid="75"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ppt_x"/>
                          </p:val>
                        </p:tav>
                        <p:tav tm="100000">
                          <p:val>
                            <p:strVal val="#ppt_x"/>
                          </p:val>
                        </p:tav>
                      </p:tavLst>
                    </p:anim>
                    <p:anim calcmode="lin" valueType="num">
                      <p:cBhvr additive="base">
                        <p:cTn dur="500" fill="hold"/>
                        <p:tgtEl>
                          <p:spTgt spid="75"/>
                        </p:tgtEl>
                        <p:attrNameLst>
                          <p:attrName>ppt_y</p:attrName>
                        </p:attrNameLst>
                      </p:cBhvr>
                      <p:tavLst>
                        <p:tav tm="0">
                          <p:val>
                            <p:strVal val="1+#ppt_h/2"/>
                          </p:val>
                        </p:tav>
                        <p:tav tm="100000">
                          <p:val>
                            <p:strVal val="#ppt_y"/>
                          </p:val>
                        </p:tav>
                      </p:tavLst>
                    </p:anim>
                  </p:childTnLst>
                </p:cTn>
              </p:par>
            </p:tnLst>
          </p:tmpl>
        </p:tmplLst>
      </p:bldP>
      <p:bldP spid="7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6"/>
                        </p:tgtEl>
                        <p:attrNameLst>
                          <p:attrName>style.visibility</p:attrName>
                        </p:attrNameLst>
                      </p:cBhvr>
                      <p:to>
                        <p:strVal val="visible"/>
                      </p:to>
                    </p:set>
                    <p:animEffect transition="in" filter="wipe(down)">
                      <p:cBhvr>
                        <p:cTn dur="500"/>
                        <p:tgtEl>
                          <p:spTgt spid="76"/>
                        </p:tgtEl>
                      </p:cBhvr>
                    </p:animEffect>
                  </p:childTnLst>
                </p:cTn>
              </p:par>
            </p:tnLst>
          </p:tmpl>
        </p:tmplLst>
      </p:bldP>
      <p:bldP spid="77" grpId="0" animBg="1"/>
      <p:bldP spid="78"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8"/>
                        </p:tgtEl>
                        <p:attrNameLst>
                          <p:attrName>style.visibility</p:attrName>
                        </p:attrNameLst>
                      </p:cBhvr>
                      <p:to>
                        <p:strVal val="visible"/>
                      </p:to>
                    </p:set>
                    <p:anim calcmode="lin" valueType="num">
                      <p:cBhvr additive="base">
                        <p:cTn dur="500" fill="hold"/>
                        <p:tgtEl>
                          <p:spTgt spid="78"/>
                        </p:tgtEl>
                        <p:attrNameLst>
                          <p:attrName>ppt_x</p:attrName>
                        </p:attrNameLst>
                      </p:cBhvr>
                      <p:tavLst>
                        <p:tav tm="0">
                          <p:val>
                            <p:strVal val="#ppt_x"/>
                          </p:val>
                        </p:tav>
                        <p:tav tm="100000">
                          <p:val>
                            <p:strVal val="#ppt_x"/>
                          </p:val>
                        </p:tav>
                      </p:tavLst>
                    </p:anim>
                    <p:anim calcmode="lin" valueType="num">
                      <p:cBhvr additive="base">
                        <p:cTn dur="500" fill="hold"/>
                        <p:tgtEl>
                          <p:spTgt spid="78"/>
                        </p:tgtEl>
                        <p:attrNameLst>
                          <p:attrName>ppt_y</p:attrName>
                        </p:attrNameLst>
                      </p:cBhvr>
                      <p:tavLst>
                        <p:tav tm="0">
                          <p:val>
                            <p:strVal val="1+#ppt_h/2"/>
                          </p:val>
                        </p:tav>
                        <p:tav tm="100000">
                          <p:val>
                            <p:strVal val="#ppt_y"/>
                          </p:val>
                        </p:tav>
                      </p:tavLst>
                    </p:anim>
                  </p:childTnLst>
                </p:cTn>
              </p:par>
            </p:tnLst>
          </p:tmpl>
        </p:tmplLst>
      </p:bldP>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80" grpId="0" animBg="1"/>
      <p:bldP spid="81"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1"/>
                        </p:tgtEl>
                        <p:attrNameLst>
                          <p:attrName>style.visibility</p:attrName>
                        </p:attrNameLst>
                      </p:cBhvr>
                      <p:to>
                        <p:strVal val="visible"/>
                      </p:to>
                    </p:set>
                    <p:anim calcmode="lin" valueType="num">
                      <p:cBhvr additive="base">
                        <p:cTn dur="500" fill="hold"/>
                        <p:tgtEl>
                          <p:spTgt spid="81"/>
                        </p:tgtEl>
                        <p:attrNameLst>
                          <p:attrName>ppt_x</p:attrName>
                        </p:attrNameLst>
                      </p:cBhvr>
                      <p:tavLst>
                        <p:tav tm="0">
                          <p:val>
                            <p:strVal val="#ppt_x"/>
                          </p:val>
                        </p:tav>
                        <p:tav tm="100000">
                          <p:val>
                            <p:strVal val="#ppt_x"/>
                          </p:val>
                        </p:tav>
                      </p:tavLst>
                    </p:anim>
                    <p:anim calcmode="lin" valueType="num">
                      <p:cBhvr additive="base">
                        <p:cTn dur="500" fill="hold"/>
                        <p:tgtEl>
                          <p:spTgt spid="8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am08">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a:t>Click To Edit Master Title Style</a:t>
            </a:r>
          </a:p>
        </p:txBody>
      </p:sp>
      <p:sp>
        <p:nvSpPr>
          <p:cNvPr id="43"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44" name="Round Same Side Corner Rectangle 43"/>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50000"/>
                  <a:lumOff val="50000"/>
                </a:schemeClr>
              </a:solidFill>
            </a:endParaRPr>
          </a:p>
        </p:txBody>
      </p:sp>
      <p:sp>
        <p:nvSpPr>
          <p:cNvPr id="45" name="Slide Number Placeholder 4"/>
          <p:cNvSpPr>
            <a:spLocks noGrp="1"/>
          </p:cNvSpPr>
          <p:nvPr>
            <p:ph type="sldNum" sz="quarter" idx="12"/>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a:p>
        </p:txBody>
      </p:sp>
      <p:sp>
        <p:nvSpPr>
          <p:cNvPr id="24" name="Rounded Rectangle 23"/>
          <p:cNvSpPr/>
          <p:nvPr userDrawn="1"/>
        </p:nvSpPr>
        <p:spPr>
          <a:xfrm>
            <a:off x="872965" y="1833721"/>
            <a:ext cx="5069416" cy="2245752"/>
          </a:xfrm>
          <a:prstGeom prst="roundRect">
            <a:avLst>
              <a:gd name="adj" fmla="val 366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Picture Placeholder 7"/>
          <p:cNvSpPr>
            <a:spLocks noGrp="1"/>
          </p:cNvSpPr>
          <p:nvPr>
            <p:ph type="pic" sz="quarter" idx="15" hasCustomPrompt="1"/>
          </p:nvPr>
        </p:nvSpPr>
        <p:spPr>
          <a:xfrm>
            <a:off x="1129851" y="2005621"/>
            <a:ext cx="1868376" cy="1901952"/>
          </a:xfrm>
          <a:prstGeom prst="roundRect">
            <a:avLst>
              <a:gd name="adj" fmla="val 8424"/>
            </a:avLst>
          </a:prstGeom>
          <a:ln>
            <a:noFill/>
          </a:ln>
        </p:spPr>
        <p:txBody>
          <a:bodyPr bIns="274320" anchor="b"/>
          <a:lstStyle>
            <a:lvl1pPr algn="ctr">
              <a:buNone/>
              <a:defRPr sz="1600">
                <a:solidFill>
                  <a:schemeClr val="bg1"/>
                </a:solidFill>
              </a:defRPr>
            </a:lvl1pPr>
          </a:lstStyle>
          <a:p>
            <a:r>
              <a:rPr lang="en-US"/>
              <a:t>Image Holder</a:t>
            </a:r>
          </a:p>
        </p:txBody>
      </p:sp>
    </p:spTree>
    <p:extLst>
      <p:ext uri="{BB962C8B-B14F-4D97-AF65-F5344CB8AC3E}">
        <p14:creationId xmlns:p14="http://schemas.microsoft.com/office/powerpoint/2010/main" val="3774743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barn(inVertical)">
                                      <p:cBhvr>
                                        <p:cTn id="15" dur="500"/>
                                        <p:tgtEl>
                                          <p:spTgt spid="24"/>
                                        </p:tgtEl>
                                      </p:cBhvr>
                                    </p:animEffect>
                                  </p:childTnLst>
                                </p:cTn>
                              </p:par>
                            </p:childTnLst>
                          </p:cTn>
                        </p:par>
                        <p:par>
                          <p:cTn id="16" fill="hold">
                            <p:stCondLst>
                              <p:cond delay="1500"/>
                            </p:stCondLst>
                            <p:childTnLst>
                              <p:par>
                                <p:cTn id="17" presetID="16" presetClass="entr" presetSubtype="42"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barn(outHorizontal)">
                                      <p:cBhvr>
                                        <p:cTn id="1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24" grpId="0" animBg="1"/>
      <p:bldP spid="27" grpId="0"/>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ic01">
    <p:spTree>
      <p:nvGrpSpPr>
        <p:cNvPr id="1" name=""/>
        <p:cNvGrpSpPr/>
        <p:nvPr/>
      </p:nvGrpSpPr>
      <p:grpSpPr>
        <a:xfrm>
          <a:off x="0" y="0"/>
          <a:ext cx="0" cy="0"/>
          <a:chOff x="0" y="0"/>
          <a:chExt cx="0" cy="0"/>
        </a:xfrm>
      </p:grpSpPr>
      <p:sp>
        <p:nvSpPr>
          <p:cNvPr id="26" name="Picture Placeholder 7"/>
          <p:cNvSpPr>
            <a:spLocks noGrp="1"/>
          </p:cNvSpPr>
          <p:nvPr>
            <p:ph type="pic" sz="quarter" idx="10" hasCustomPrompt="1"/>
          </p:nvPr>
        </p:nvSpPr>
        <p:spPr>
          <a:xfrm>
            <a:off x="1" y="1511762"/>
            <a:ext cx="3698113" cy="2841945"/>
          </a:xfrm>
          <a:prstGeom prst="rect">
            <a:avLst/>
          </a:prstGeom>
          <a:ln>
            <a:noFill/>
          </a:ln>
        </p:spPr>
        <p:txBody>
          <a:bodyPr bIns="457200" anchor="b"/>
          <a:lstStyle>
            <a:lvl1pPr algn="ctr">
              <a:buNone/>
              <a:defRPr sz="1600">
                <a:solidFill>
                  <a:schemeClr val="tx1">
                    <a:lumMod val="50000"/>
                    <a:lumOff val="50000"/>
                  </a:schemeClr>
                </a:solidFill>
              </a:defRPr>
            </a:lvl1pPr>
          </a:lstStyle>
          <a:p>
            <a:r>
              <a:rPr lang="en-US"/>
              <a:t>Image Holder</a:t>
            </a:r>
          </a:p>
        </p:txBody>
      </p:sp>
      <p:sp>
        <p:nvSpPr>
          <p:cNvPr id="27" name="Picture Placeholder 7"/>
          <p:cNvSpPr>
            <a:spLocks noGrp="1"/>
          </p:cNvSpPr>
          <p:nvPr>
            <p:ph type="pic" sz="quarter" idx="15" hasCustomPrompt="1"/>
          </p:nvPr>
        </p:nvSpPr>
        <p:spPr>
          <a:xfrm>
            <a:off x="8483239" y="1511762"/>
            <a:ext cx="3708763" cy="2841945"/>
          </a:xfrm>
          <a:prstGeom prst="rect">
            <a:avLst/>
          </a:prstGeom>
          <a:ln>
            <a:noFill/>
          </a:ln>
        </p:spPr>
        <p:txBody>
          <a:bodyPr bIns="457200" anchor="b"/>
          <a:lstStyle>
            <a:lvl1pPr algn="ctr">
              <a:buNone/>
              <a:defRPr sz="1600">
                <a:solidFill>
                  <a:schemeClr val="tx1">
                    <a:lumMod val="50000"/>
                    <a:lumOff val="50000"/>
                  </a:schemeClr>
                </a:solidFill>
              </a:defRPr>
            </a:lvl1pPr>
          </a:lstStyle>
          <a:p>
            <a:r>
              <a:rPr lang="en-US"/>
              <a:t>Image Holder</a:t>
            </a:r>
          </a:p>
        </p:txBody>
      </p:sp>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a:p>
        </p:txBody>
      </p:sp>
      <p:sp>
        <p:nvSpPr>
          <p:cNvPr id="31" name="Rectangle 30"/>
          <p:cNvSpPr/>
          <p:nvPr/>
        </p:nvSpPr>
        <p:spPr>
          <a:xfrm>
            <a:off x="3698114" y="1511764"/>
            <a:ext cx="4785125" cy="28419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862484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2" accel="50000" decel="5000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1+#ppt_w/2"/>
                                          </p:val>
                                        </p:tav>
                                        <p:tav tm="100000">
                                          <p:val>
                                            <p:strVal val="#ppt_x"/>
                                          </p:val>
                                        </p:tav>
                                      </p:tavLst>
                                    </p:anim>
                                    <p:anim calcmode="lin" valueType="num">
                                      <p:cBhvr additive="base">
                                        <p:cTn id="16" dur="500" fill="hold"/>
                                        <p:tgtEl>
                                          <p:spTgt spid="27"/>
                                        </p:tgtEl>
                                        <p:attrNameLst>
                                          <p:attrName>ppt_y</p:attrName>
                                        </p:attrNameLst>
                                      </p:cBhvr>
                                      <p:tavLst>
                                        <p:tav tm="0">
                                          <p:val>
                                            <p:strVal val="#ppt_y"/>
                                          </p:val>
                                        </p:tav>
                                        <p:tav tm="100000">
                                          <p:val>
                                            <p:strVal val="#ppt_y"/>
                                          </p:val>
                                        </p:tav>
                                      </p:tavLst>
                                    </p:anim>
                                  </p:childTnLst>
                                </p:cTn>
                              </p:par>
                              <p:par>
                                <p:cTn id="17" presetID="2" presetClass="entr" presetSubtype="8" accel="50000" decel="5000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0-#ppt_w/2"/>
                                          </p:val>
                                        </p:tav>
                                        <p:tav tm="100000">
                                          <p:val>
                                            <p:strVal val="#ppt_x"/>
                                          </p:val>
                                        </p:tav>
                                      </p:tavLst>
                                    </p:anim>
                                    <p:anim calcmode="lin" valueType="num">
                                      <p:cBhvr additive="base">
                                        <p:cTn id="20"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ic02">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a:p>
        </p:txBody>
      </p:sp>
      <p:sp>
        <p:nvSpPr>
          <p:cNvPr id="12" name="Picture Placeholder 7"/>
          <p:cNvSpPr>
            <a:spLocks noGrp="1"/>
          </p:cNvSpPr>
          <p:nvPr>
            <p:ph type="pic" sz="quarter" idx="15" hasCustomPrompt="1"/>
          </p:nvPr>
        </p:nvSpPr>
        <p:spPr>
          <a:xfrm>
            <a:off x="6019190" y="1431959"/>
            <a:ext cx="5299844" cy="1796083"/>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a:t>Image Holder</a:t>
            </a:r>
          </a:p>
        </p:txBody>
      </p:sp>
      <p:sp>
        <p:nvSpPr>
          <p:cNvPr id="13" name="Picture Placeholder 7"/>
          <p:cNvSpPr>
            <a:spLocks noGrp="1"/>
          </p:cNvSpPr>
          <p:nvPr>
            <p:ph type="pic" sz="quarter" idx="16" hasCustomPrompt="1"/>
          </p:nvPr>
        </p:nvSpPr>
        <p:spPr>
          <a:xfrm>
            <a:off x="6019190" y="3429000"/>
            <a:ext cx="5299844" cy="1796083"/>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a:t>Image Holder</a:t>
            </a:r>
          </a:p>
        </p:txBody>
      </p:sp>
    </p:spTree>
    <p:extLst>
      <p:ext uri="{BB962C8B-B14F-4D97-AF65-F5344CB8AC3E}">
        <p14:creationId xmlns:p14="http://schemas.microsoft.com/office/powerpoint/2010/main" val="380222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right)">
                                      <p:cBhvr>
                                        <p:cTn id="15" dur="500"/>
                                        <p:tgtEl>
                                          <p:spTgt spid="12"/>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2" grpId="0"/>
      <p:bldP spid="13"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ection Header - Color" preserve="1" userDrawn="1">
  <p:cSld name="Section Header - Colo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695325" y="1628774"/>
            <a:ext cx="11017250" cy="1296168"/>
          </a:xfrm>
        </p:spPr>
        <p:txBody>
          <a:bodyPr vert="horz" lIns="0" tIns="0" rIns="0" bIns="0" rtlCol="0" anchor="t" anchorCtr="0">
            <a:noAutofit/>
          </a:bodyPr>
          <a:lstStyle>
            <a:lvl1pPr algn="l" defTabSz="914400" rtl="0" eaLnBrk="1" latinLnBrk="0" hangingPunct="1">
              <a:lnSpc>
                <a:spcPct val="80000"/>
              </a:lnSpc>
              <a:spcBef>
                <a:spcPct val="0"/>
              </a:spcBef>
              <a:buNone/>
              <a:defRPr lang="en-GB" sz="4800" kern="1200" dirty="0">
                <a:solidFill>
                  <a:schemeClr val="bg1"/>
                </a:solidFill>
                <a:latin typeface="SwissReSans Light" pitchFamily="34" charset="0"/>
                <a:ea typeface="+mj-ea"/>
                <a:cs typeface="+mj-cs"/>
              </a:defRPr>
            </a:lvl1pPr>
          </a:lstStyle>
          <a:p>
            <a:r>
              <a:rPr lang="en-GB"/>
              <a:t>Click to add section title</a:t>
            </a:r>
          </a:p>
        </p:txBody>
      </p:sp>
      <p:sp>
        <p:nvSpPr>
          <p:cNvPr id="3" name="Date Placeholder 2"/>
          <p:cNvSpPr>
            <a:spLocks noGrp="1"/>
          </p:cNvSpPr>
          <p:nvPr>
            <p:ph type="dt" sz="half" idx="13"/>
          </p:nvPr>
        </p:nvSpPr>
        <p:spPr/>
        <p:txBody>
          <a:bodyPr/>
          <a:lstStyle/>
          <a:p>
            <a:endParaRPr lang="en-GB"/>
          </a:p>
        </p:txBody>
      </p:sp>
      <p:sp>
        <p:nvSpPr>
          <p:cNvPr id="4" name="Footer Placeholder 3"/>
          <p:cNvSpPr>
            <a:spLocks noGrp="1"/>
          </p:cNvSpPr>
          <p:nvPr>
            <p:ph type="ftr" sz="quarter" idx="14"/>
          </p:nvPr>
        </p:nvSpPr>
        <p:spPr/>
        <p:txBody>
          <a:bodyPr/>
          <a:lstStyle/>
          <a:p>
            <a:endParaRPr lang="en-GB"/>
          </a:p>
        </p:txBody>
      </p:sp>
      <p:sp>
        <p:nvSpPr>
          <p:cNvPr id="8" name="Slide Number Placeholder 7"/>
          <p:cNvSpPr>
            <a:spLocks noGrp="1"/>
          </p:cNvSpPr>
          <p:nvPr>
            <p:ph type="sldNum" sz="quarter" idx="15"/>
            <p:custDataLst>
              <p:tags r:id="rId2"/>
            </p:custDataLst>
          </p:nvPr>
        </p:nvSpPr>
        <p:spPr/>
        <p:txBody>
          <a:bodyPr/>
          <a:lstStyle>
            <a:lvl1pPr>
              <a:defRPr>
                <a:solidFill>
                  <a:schemeClr val="bg1"/>
                </a:solidFill>
              </a:defRPr>
            </a:lvl1pPr>
          </a:lstStyle>
          <a:p>
            <a:fld id="{5E4D2043-7E31-4A53-BD33-72A88E682172}" type="slidenum">
              <a:rPr lang="en-GB" smtClean="0"/>
              <a:pPr/>
              <a:t>‹#›</a:t>
            </a:fld>
            <a:endParaRPr lang="en-GB"/>
          </a:p>
        </p:txBody>
      </p:sp>
      <p:sp>
        <p:nvSpPr>
          <p:cNvPr id="11" name="Classification"/>
          <p:cNvSpPr txBox="1">
            <a:spLocks noChangeArrowheads="1"/>
          </p:cNvSpPr>
          <p:nvPr userDrawn="1">
            <p:custDataLst>
              <p:tags r:id="rId3"/>
            </p:custDataLst>
          </p:nvPr>
        </p:nvSpPr>
        <p:spPr bwMode="black">
          <a:xfrm>
            <a:off x="4022173" y="260350"/>
            <a:ext cx="76795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a:solidFill>
                <a:schemeClr val="bg1"/>
              </a:solidFill>
              <a:latin typeface="SwissReSans" pitchFamily="34" charset="0"/>
            </a:endParaRPr>
          </a:p>
        </p:txBody>
      </p:sp>
      <p:sp>
        <p:nvSpPr>
          <p:cNvPr id="14" name="Footer"/>
          <p:cNvSpPr txBox="1">
            <a:spLocks/>
          </p:cNvSpPr>
          <p:nvPr userDrawn="1">
            <p:custDataLst>
              <p:tags r:id="rId4"/>
            </p:custDataLst>
          </p:nvPr>
        </p:nvSpPr>
        <p:spPr bwMode="black">
          <a:xfrm>
            <a:off x="3120661" y="6505850"/>
            <a:ext cx="7871883" cy="139700"/>
          </a:xfrm>
          <a:prstGeom prst="rect">
            <a:avLst/>
          </a:prstGeom>
        </p:spPr>
        <p:txBody>
          <a:bodyPr vert="horz" wrap="none" lIns="0" tIns="0" rIns="0" bIns="0" rtlCol="0" anchor="b" anchorCtr="0"/>
          <a:lstStyle/>
          <a:p>
            <a:pPr marL="0" algn="r" defTabSz="914400" rtl="0" eaLnBrk="1" latinLnBrk="0" hangingPunct="1"/>
            <a:r>
              <a:rPr lang="en-GB" sz="1000" b="0" kern="1200">
                <a:solidFill>
                  <a:schemeClr val="bg1"/>
                </a:solidFill>
                <a:latin typeface="SwissReSans" pitchFamily="34" charset="0"/>
                <a:ea typeface="+mn-ea"/>
                <a:cs typeface="+mn-cs"/>
              </a:rPr>
              <a:t>March 2022</a:t>
            </a:r>
          </a:p>
        </p:txBody>
      </p:sp>
      <p:sp>
        <p:nvSpPr>
          <p:cNvPr id="9" name="Text Placeholder 8">
            <a:extLst>
              <a:ext uri="{FF2B5EF4-FFF2-40B4-BE49-F238E27FC236}">
                <a16:creationId xmlns:a16="http://schemas.microsoft.com/office/drawing/2014/main" id="{BA1D9FFF-4BEF-452F-9759-D0EB231FFEE8}"/>
              </a:ext>
            </a:extLst>
          </p:cNvPr>
          <p:cNvSpPr>
            <a:spLocks noGrp="1"/>
          </p:cNvSpPr>
          <p:nvPr>
            <p:ph type="body" sz="quarter" idx="16"/>
          </p:nvPr>
        </p:nvSpPr>
        <p:spPr>
          <a:xfrm>
            <a:off x="695323" y="2996952"/>
            <a:ext cx="11017250" cy="2544487"/>
          </a:xfrm>
        </p:spPr>
        <p:txBody>
          <a:bodyPr/>
          <a:lstStyle>
            <a:lvl1pPr>
              <a:spcBef>
                <a:spcPts val="0"/>
              </a:spcBef>
              <a:defRPr sz="1800">
                <a:solidFill>
                  <a:srgbClr val="FFFFFF"/>
                </a:solidFill>
                <a:latin typeface="+mj-lt"/>
              </a:defRPr>
            </a:lvl1pPr>
            <a:lvl2pPr>
              <a:spcBef>
                <a:spcPts val="0"/>
              </a:spcBef>
              <a:defRPr sz="1800">
                <a:solidFill>
                  <a:srgbClr val="FFFFFF"/>
                </a:solidFill>
                <a:latin typeface="+mj-lt"/>
              </a:defRPr>
            </a:lvl2pPr>
            <a:lvl3pPr>
              <a:spcBef>
                <a:spcPts val="0"/>
              </a:spcBef>
              <a:defRPr sz="1800">
                <a:solidFill>
                  <a:srgbClr val="FFFFFF"/>
                </a:solidFill>
                <a:latin typeface="+mj-lt"/>
              </a:defRPr>
            </a:lvl3pPr>
            <a:lvl4pPr>
              <a:spcBef>
                <a:spcPts val="0"/>
              </a:spcBef>
              <a:defRPr sz="1800">
                <a:solidFill>
                  <a:srgbClr val="FFFFFF"/>
                </a:solidFill>
                <a:latin typeface="+mj-lt"/>
              </a:defRPr>
            </a:lvl4pPr>
            <a:lvl5pPr>
              <a:spcBef>
                <a:spcPts val="0"/>
              </a:spcBef>
              <a:defRPr sz="1800">
                <a:solidFill>
                  <a:srgbClr val="FFFFFF"/>
                </a:solidFill>
                <a:latin typeface="+mj-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pic>
        <p:nvPicPr>
          <p:cNvPr id="7" name="Picture 6">
            <a:extLst>
              <a:ext uri="{FF2B5EF4-FFF2-40B4-BE49-F238E27FC236}">
                <a16:creationId xmlns:a16="http://schemas.microsoft.com/office/drawing/2014/main" id="{26BFB60E-9D8C-4127-9F60-8E6A77AA616E}"/>
              </a:ext>
            </a:extLst>
          </p:cNvPr>
          <p:cNvPicPr>
            <a:picLocks noChangeAspect="1"/>
          </p:cNvPicPr>
          <p:nvPr userDrawn="1">
            <p:custDataLst>
              <p:tags r:id="rId5"/>
            </p:custDataLst>
          </p:nvPr>
        </p:nvPicPr>
        <p:blipFill>
          <a:blip r:embed="rId7" cstate="print">
            <a:extLst>
              <a:ext uri="{28A0092B-C50C-407E-A947-70E740481C1C}">
                <a14:useLocalDpi xmlns:a14="http://schemas.microsoft.com/office/drawing/2010/main" val="0"/>
              </a:ext>
            </a:extLst>
          </a:blip>
          <a:stretch>
            <a:fillRect/>
          </a:stretch>
        </p:blipFill>
        <p:spPr bwMode="gray">
          <a:xfrm>
            <a:off x="401751" y="6294506"/>
            <a:ext cx="1578228" cy="355228"/>
          </a:xfrm>
          <a:prstGeom prst="rect">
            <a:avLst/>
          </a:prstGeom>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Pic02">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a:p>
        </p:txBody>
      </p:sp>
      <p:sp>
        <p:nvSpPr>
          <p:cNvPr id="13" name="Picture Placeholder 7"/>
          <p:cNvSpPr>
            <a:spLocks noGrp="1"/>
          </p:cNvSpPr>
          <p:nvPr>
            <p:ph type="pic" sz="quarter" idx="16" hasCustomPrompt="1"/>
          </p:nvPr>
        </p:nvSpPr>
        <p:spPr>
          <a:xfrm>
            <a:off x="9042400" y="3251201"/>
            <a:ext cx="2540000" cy="1341193"/>
          </a:xfrm>
          <a:prstGeom prst="rect">
            <a:avLst/>
          </a:prstGeom>
          <a:ln>
            <a:noFill/>
          </a:ln>
        </p:spPr>
        <p:txBody>
          <a:bodyPr bIns="91440" anchor="b"/>
          <a:lstStyle>
            <a:lvl1pPr algn="ctr">
              <a:buNone/>
              <a:defRPr sz="1600">
                <a:solidFill>
                  <a:schemeClr val="tx1">
                    <a:lumMod val="50000"/>
                    <a:lumOff val="50000"/>
                  </a:schemeClr>
                </a:solidFill>
              </a:defRPr>
            </a:lvl1pPr>
          </a:lstStyle>
          <a:p>
            <a:r>
              <a:rPr lang="en-US"/>
              <a:t>Image Holder</a:t>
            </a:r>
          </a:p>
        </p:txBody>
      </p:sp>
      <p:sp>
        <p:nvSpPr>
          <p:cNvPr id="8" name="Picture Placeholder 7"/>
          <p:cNvSpPr>
            <a:spLocks noGrp="1"/>
          </p:cNvSpPr>
          <p:nvPr>
            <p:ph type="pic" sz="quarter" idx="17" hasCustomPrompt="1"/>
          </p:nvPr>
        </p:nvSpPr>
        <p:spPr>
          <a:xfrm>
            <a:off x="6448268" y="4703206"/>
            <a:ext cx="2540000" cy="1341193"/>
          </a:xfrm>
          <a:prstGeom prst="rect">
            <a:avLst/>
          </a:prstGeom>
          <a:ln>
            <a:noFill/>
          </a:ln>
        </p:spPr>
        <p:txBody>
          <a:bodyPr bIns="91440" anchor="b"/>
          <a:lstStyle>
            <a:lvl1pPr algn="ctr">
              <a:buNone/>
              <a:defRPr sz="1600">
                <a:solidFill>
                  <a:schemeClr val="tx1">
                    <a:lumMod val="50000"/>
                    <a:lumOff val="50000"/>
                  </a:schemeClr>
                </a:solidFill>
              </a:defRPr>
            </a:lvl1pPr>
          </a:lstStyle>
          <a:p>
            <a:r>
              <a:rPr lang="en-US"/>
              <a:t>Image Holder</a:t>
            </a:r>
          </a:p>
        </p:txBody>
      </p:sp>
      <p:grpSp>
        <p:nvGrpSpPr>
          <p:cNvPr id="25" name="Group 24"/>
          <p:cNvGrpSpPr/>
          <p:nvPr userDrawn="1"/>
        </p:nvGrpSpPr>
        <p:grpSpPr>
          <a:xfrm>
            <a:off x="9042400" y="1786333"/>
            <a:ext cx="2540000" cy="1365603"/>
            <a:chOff x="4750079" y="1706835"/>
            <a:chExt cx="1785974" cy="1044090"/>
          </a:xfrm>
        </p:grpSpPr>
        <p:sp>
          <p:nvSpPr>
            <p:cNvPr id="26" name="Rectangle 25"/>
            <p:cNvSpPr/>
            <p:nvPr/>
          </p:nvSpPr>
          <p:spPr>
            <a:xfrm>
              <a:off x="4750079" y="1747885"/>
              <a:ext cx="1785974" cy="100304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ectangle 26"/>
            <p:cNvSpPr/>
            <p:nvPr/>
          </p:nvSpPr>
          <p:spPr>
            <a:xfrm>
              <a:off x="4750079" y="1706835"/>
              <a:ext cx="1785974" cy="100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1" name="Picture Placeholder 7"/>
          <p:cNvSpPr>
            <a:spLocks noGrp="1"/>
          </p:cNvSpPr>
          <p:nvPr>
            <p:ph type="pic" sz="quarter" idx="15" hasCustomPrompt="1"/>
          </p:nvPr>
        </p:nvSpPr>
        <p:spPr>
          <a:xfrm>
            <a:off x="6448268" y="1817965"/>
            <a:ext cx="2540000" cy="1341193"/>
          </a:xfrm>
          <a:prstGeom prst="rect">
            <a:avLst/>
          </a:prstGeom>
          <a:ln>
            <a:noFill/>
          </a:ln>
        </p:spPr>
        <p:txBody>
          <a:bodyPr bIns="91440" anchor="b"/>
          <a:lstStyle>
            <a:lvl1pPr algn="ctr">
              <a:buNone/>
              <a:defRPr sz="1600">
                <a:solidFill>
                  <a:schemeClr val="tx1">
                    <a:lumMod val="50000"/>
                    <a:lumOff val="50000"/>
                  </a:schemeClr>
                </a:solidFill>
              </a:defRPr>
            </a:lvl1pPr>
          </a:lstStyle>
          <a:p>
            <a:r>
              <a:rPr lang="en-US"/>
              <a:t>Image Holder</a:t>
            </a:r>
          </a:p>
        </p:txBody>
      </p:sp>
      <p:grpSp>
        <p:nvGrpSpPr>
          <p:cNvPr id="32" name="Group 31"/>
          <p:cNvGrpSpPr/>
          <p:nvPr userDrawn="1"/>
        </p:nvGrpSpPr>
        <p:grpSpPr>
          <a:xfrm>
            <a:off x="6448268" y="3254528"/>
            <a:ext cx="2540000" cy="1365603"/>
            <a:chOff x="4750079" y="1706835"/>
            <a:chExt cx="1785974" cy="1044090"/>
          </a:xfrm>
        </p:grpSpPr>
        <p:sp>
          <p:nvSpPr>
            <p:cNvPr id="33" name="Rectangle 32"/>
            <p:cNvSpPr/>
            <p:nvPr/>
          </p:nvSpPr>
          <p:spPr>
            <a:xfrm>
              <a:off x="4750079" y="1747885"/>
              <a:ext cx="1785974" cy="100304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Rectangle 33"/>
            <p:cNvSpPr/>
            <p:nvPr/>
          </p:nvSpPr>
          <p:spPr>
            <a:xfrm>
              <a:off x="4750079" y="1706835"/>
              <a:ext cx="1785974" cy="100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35" name="Group 34"/>
          <p:cNvGrpSpPr/>
          <p:nvPr userDrawn="1"/>
        </p:nvGrpSpPr>
        <p:grpSpPr>
          <a:xfrm>
            <a:off x="9042400" y="4706533"/>
            <a:ext cx="2540000" cy="1365603"/>
            <a:chOff x="4750079" y="1706835"/>
            <a:chExt cx="1785974" cy="1044090"/>
          </a:xfrm>
        </p:grpSpPr>
        <p:sp>
          <p:nvSpPr>
            <p:cNvPr id="36" name="Rectangle 35"/>
            <p:cNvSpPr/>
            <p:nvPr/>
          </p:nvSpPr>
          <p:spPr>
            <a:xfrm>
              <a:off x="4750079" y="1747885"/>
              <a:ext cx="1785974" cy="100304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Rectangle 36"/>
            <p:cNvSpPr/>
            <p:nvPr/>
          </p:nvSpPr>
          <p:spPr>
            <a:xfrm>
              <a:off x="4750079" y="1706835"/>
              <a:ext cx="1785974" cy="10030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2286417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down)">
                                      <p:cBhvr>
                                        <p:cTn id="15" dur="500"/>
                                        <p:tgtEl>
                                          <p:spTgt spid="31"/>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down)">
                                      <p:cBhvr>
                                        <p:cTn id="19" dur="500"/>
                                        <p:tgtEl>
                                          <p:spTgt spid="25"/>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down)">
                                      <p:cBhvr>
                                        <p:cTn id="23" dur="500"/>
                                        <p:tgtEl>
                                          <p:spTgt spid="32"/>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down)">
                                      <p:cBhvr>
                                        <p:cTn id="31" dur="500"/>
                                        <p:tgtEl>
                                          <p:spTgt spid="8"/>
                                        </p:tgtEl>
                                      </p:cBhvr>
                                    </p:animEffect>
                                  </p:childTnLst>
                                </p:cTn>
                              </p:par>
                            </p:childTnLst>
                          </p:cTn>
                        </p:par>
                        <p:par>
                          <p:cTn id="32" fill="hold">
                            <p:stCondLst>
                              <p:cond delay="3500"/>
                            </p:stCondLst>
                            <p:childTnLst>
                              <p:par>
                                <p:cTn id="33" presetID="22" presetClass="entr" presetSubtype="4"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wipe(down)">
                                      <p:cBhvr>
                                        <p:cTn id="3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3" grpId="0"/>
      <p:bldP spid="8" grpId="0"/>
      <p:bldP spid="31" grpId="0"/>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Pic02">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a:p>
        </p:txBody>
      </p:sp>
      <p:grpSp>
        <p:nvGrpSpPr>
          <p:cNvPr id="19" name="Group 18"/>
          <p:cNvGrpSpPr/>
          <p:nvPr userDrawn="1"/>
        </p:nvGrpSpPr>
        <p:grpSpPr>
          <a:xfrm>
            <a:off x="554382" y="1694000"/>
            <a:ext cx="2274957" cy="2034883"/>
            <a:chOff x="4750079" y="1706835"/>
            <a:chExt cx="1785974" cy="1044090"/>
          </a:xfrm>
        </p:grpSpPr>
        <p:sp>
          <p:nvSpPr>
            <p:cNvPr id="20" name="Rectangle 19"/>
            <p:cNvSpPr/>
            <p:nvPr/>
          </p:nvSpPr>
          <p:spPr>
            <a:xfrm>
              <a:off x="4750079" y="1747885"/>
              <a:ext cx="1785974" cy="100304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Rectangle 20"/>
            <p:cNvSpPr/>
            <p:nvPr/>
          </p:nvSpPr>
          <p:spPr>
            <a:xfrm>
              <a:off x="4750079" y="1706835"/>
              <a:ext cx="1785974" cy="100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23" name="Group 22"/>
          <p:cNvGrpSpPr/>
          <p:nvPr userDrawn="1"/>
        </p:nvGrpSpPr>
        <p:grpSpPr>
          <a:xfrm>
            <a:off x="9362662" y="1694000"/>
            <a:ext cx="2274957" cy="2034883"/>
            <a:chOff x="4750079" y="1706835"/>
            <a:chExt cx="1785974" cy="1044090"/>
          </a:xfrm>
        </p:grpSpPr>
        <p:sp>
          <p:nvSpPr>
            <p:cNvPr id="24" name="Rectangle 23"/>
            <p:cNvSpPr/>
            <p:nvPr/>
          </p:nvSpPr>
          <p:spPr>
            <a:xfrm>
              <a:off x="4750079" y="1747885"/>
              <a:ext cx="1785974" cy="100304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Rectangle 24"/>
            <p:cNvSpPr/>
            <p:nvPr/>
          </p:nvSpPr>
          <p:spPr>
            <a:xfrm>
              <a:off x="4750079" y="1706835"/>
              <a:ext cx="1785974" cy="10030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32" name="Group 31"/>
          <p:cNvGrpSpPr/>
          <p:nvPr userDrawn="1"/>
        </p:nvGrpSpPr>
        <p:grpSpPr>
          <a:xfrm>
            <a:off x="554382" y="3947368"/>
            <a:ext cx="2274957" cy="2034883"/>
            <a:chOff x="4750079" y="1706835"/>
            <a:chExt cx="1785974" cy="1044090"/>
          </a:xfrm>
        </p:grpSpPr>
        <p:sp>
          <p:nvSpPr>
            <p:cNvPr id="35" name="Rectangle 34"/>
            <p:cNvSpPr/>
            <p:nvPr/>
          </p:nvSpPr>
          <p:spPr>
            <a:xfrm>
              <a:off x="4750079" y="1747885"/>
              <a:ext cx="1785974" cy="100304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Rectangle 37"/>
            <p:cNvSpPr/>
            <p:nvPr/>
          </p:nvSpPr>
          <p:spPr>
            <a:xfrm>
              <a:off x="4750079" y="1706835"/>
              <a:ext cx="1785974" cy="100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40" name="Group 39"/>
          <p:cNvGrpSpPr/>
          <p:nvPr userDrawn="1"/>
        </p:nvGrpSpPr>
        <p:grpSpPr>
          <a:xfrm>
            <a:off x="9362662" y="3947368"/>
            <a:ext cx="2274957" cy="2034883"/>
            <a:chOff x="4750079" y="1706835"/>
            <a:chExt cx="1785974" cy="1044090"/>
          </a:xfrm>
        </p:grpSpPr>
        <p:sp>
          <p:nvSpPr>
            <p:cNvPr id="41" name="Rectangle 40"/>
            <p:cNvSpPr/>
            <p:nvPr/>
          </p:nvSpPr>
          <p:spPr>
            <a:xfrm>
              <a:off x="4750079" y="1747885"/>
              <a:ext cx="1785974" cy="100304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2" name="Rectangle 41"/>
            <p:cNvSpPr/>
            <p:nvPr/>
          </p:nvSpPr>
          <p:spPr>
            <a:xfrm>
              <a:off x="4750079" y="1706835"/>
              <a:ext cx="1785974" cy="10030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47" name="Picture Placeholder 7"/>
          <p:cNvSpPr>
            <a:spLocks noGrp="1"/>
          </p:cNvSpPr>
          <p:nvPr>
            <p:ph type="pic" sz="quarter" idx="15" hasCustomPrompt="1"/>
          </p:nvPr>
        </p:nvSpPr>
        <p:spPr>
          <a:xfrm>
            <a:off x="2829339" y="1694000"/>
            <a:ext cx="3180523" cy="2034883"/>
          </a:xfrm>
          <a:prstGeom prst="rect">
            <a:avLst/>
          </a:prstGeom>
          <a:ln>
            <a:noFill/>
          </a:ln>
        </p:spPr>
        <p:txBody>
          <a:bodyPr bIns="91440" anchor="b"/>
          <a:lstStyle>
            <a:lvl1pPr algn="ctr">
              <a:buNone/>
              <a:defRPr sz="1600">
                <a:solidFill>
                  <a:schemeClr val="tx1">
                    <a:lumMod val="50000"/>
                    <a:lumOff val="50000"/>
                  </a:schemeClr>
                </a:solidFill>
              </a:defRPr>
            </a:lvl1pPr>
          </a:lstStyle>
          <a:p>
            <a:r>
              <a:rPr lang="en-US"/>
              <a:t>Image Holder</a:t>
            </a:r>
          </a:p>
        </p:txBody>
      </p:sp>
      <p:sp>
        <p:nvSpPr>
          <p:cNvPr id="48" name="Picture Placeholder 7"/>
          <p:cNvSpPr>
            <a:spLocks noGrp="1"/>
          </p:cNvSpPr>
          <p:nvPr>
            <p:ph type="pic" sz="quarter" idx="16" hasCustomPrompt="1"/>
          </p:nvPr>
        </p:nvSpPr>
        <p:spPr>
          <a:xfrm>
            <a:off x="6177721" y="1694000"/>
            <a:ext cx="3180523" cy="2034883"/>
          </a:xfrm>
          <a:prstGeom prst="rect">
            <a:avLst/>
          </a:prstGeom>
          <a:ln>
            <a:noFill/>
          </a:ln>
        </p:spPr>
        <p:txBody>
          <a:bodyPr bIns="91440" anchor="b"/>
          <a:lstStyle>
            <a:lvl1pPr algn="ctr">
              <a:buNone/>
              <a:defRPr sz="1600">
                <a:solidFill>
                  <a:schemeClr val="tx1">
                    <a:lumMod val="50000"/>
                    <a:lumOff val="50000"/>
                  </a:schemeClr>
                </a:solidFill>
              </a:defRPr>
            </a:lvl1pPr>
          </a:lstStyle>
          <a:p>
            <a:r>
              <a:rPr lang="en-US"/>
              <a:t>Image Holder</a:t>
            </a:r>
          </a:p>
        </p:txBody>
      </p:sp>
      <p:sp>
        <p:nvSpPr>
          <p:cNvPr id="49" name="Picture Placeholder 7"/>
          <p:cNvSpPr>
            <a:spLocks noGrp="1"/>
          </p:cNvSpPr>
          <p:nvPr>
            <p:ph type="pic" sz="quarter" idx="17" hasCustomPrompt="1"/>
          </p:nvPr>
        </p:nvSpPr>
        <p:spPr>
          <a:xfrm>
            <a:off x="2829339" y="3947368"/>
            <a:ext cx="3180523" cy="2034883"/>
          </a:xfrm>
          <a:prstGeom prst="rect">
            <a:avLst/>
          </a:prstGeom>
          <a:ln>
            <a:noFill/>
          </a:ln>
        </p:spPr>
        <p:txBody>
          <a:bodyPr bIns="91440" anchor="b"/>
          <a:lstStyle>
            <a:lvl1pPr algn="ctr">
              <a:buNone/>
              <a:defRPr sz="1600">
                <a:solidFill>
                  <a:schemeClr val="tx1">
                    <a:lumMod val="50000"/>
                    <a:lumOff val="50000"/>
                  </a:schemeClr>
                </a:solidFill>
              </a:defRPr>
            </a:lvl1pPr>
          </a:lstStyle>
          <a:p>
            <a:r>
              <a:rPr lang="en-US"/>
              <a:t>Image Holder</a:t>
            </a:r>
          </a:p>
        </p:txBody>
      </p:sp>
      <p:sp>
        <p:nvSpPr>
          <p:cNvPr id="50" name="Picture Placeholder 7"/>
          <p:cNvSpPr>
            <a:spLocks noGrp="1"/>
          </p:cNvSpPr>
          <p:nvPr>
            <p:ph type="pic" sz="quarter" idx="18" hasCustomPrompt="1"/>
          </p:nvPr>
        </p:nvSpPr>
        <p:spPr>
          <a:xfrm>
            <a:off x="6177721" y="3947368"/>
            <a:ext cx="3180523" cy="2034883"/>
          </a:xfrm>
          <a:prstGeom prst="rect">
            <a:avLst/>
          </a:prstGeom>
          <a:ln>
            <a:noFill/>
          </a:ln>
        </p:spPr>
        <p:txBody>
          <a:bodyPr bIns="91440" anchor="b"/>
          <a:lstStyle>
            <a:lvl1pPr algn="ctr">
              <a:buNone/>
              <a:defRPr sz="1600">
                <a:solidFill>
                  <a:schemeClr val="tx1">
                    <a:lumMod val="50000"/>
                    <a:lumOff val="50000"/>
                  </a:schemeClr>
                </a:solidFill>
              </a:defRPr>
            </a:lvl1pPr>
          </a:lstStyle>
          <a:p>
            <a:r>
              <a:rPr lang="en-US"/>
              <a:t>Image Holder</a:t>
            </a:r>
          </a:p>
        </p:txBody>
      </p:sp>
      <p:sp>
        <p:nvSpPr>
          <p:cNvPr id="51" name="Text Placeholder 3"/>
          <p:cNvSpPr>
            <a:spLocks noGrp="1"/>
          </p:cNvSpPr>
          <p:nvPr>
            <p:ph type="body" sz="half" idx="19"/>
          </p:nvPr>
        </p:nvSpPr>
        <p:spPr>
          <a:xfrm>
            <a:off x="633293" y="2243103"/>
            <a:ext cx="2084508" cy="1278776"/>
          </a:xfrm>
          <a:prstGeom prst="rect">
            <a:avLst/>
          </a:prstGeom>
        </p:spPr>
        <p:txBody>
          <a:bodyPr wrap="none" lIns="0" tIns="0" rIns="0" bIns="0" anchor="t">
            <a:noAutofit/>
          </a:bodyPr>
          <a:lstStyle>
            <a:lvl1pPr marL="0" indent="0" algn="ctr">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52" name="Text Placeholder 3"/>
          <p:cNvSpPr>
            <a:spLocks noGrp="1"/>
          </p:cNvSpPr>
          <p:nvPr>
            <p:ph type="body" sz="half" idx="20"/>
          </p:nvPr>
        </p:nvSpPr>
        <p:spPr>
          <a:xfrm>
            <a:off x="626267" y="1943100"/>
            <a:ext cx="2090344" cy="257040"/>
          </a:xfrm>
          <a:prstGeom prst="rect">
            <a:avLst/>
          </a:prstGeom>
        </p:spPr>
        <p:txBody>
          <a:bodyPr wrap="non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53" name="Text Placeholder 3"/>
          <p:cNvSpPr>
            <a:spLocks noGrp="1"/>
          </p:cNvSpPr>
          <p:nvPr>
            <p:ph type="body" sz="half" idx="21"/>
          </p:nvPr>
        </p:nvSpPr>
        <p:spPr>
          <a:xfrm>
            <a:off x="633293" y="4441675"/>
            <a:ext cx="2084508" cy="1278776"/>
          </a:xfrm>
          <a:prstGeom prst="rect">
            <a:avLst/>
          </a:prstGeom>
        </p:spPr>
        <p:txBody>
          <a:bodyPr wrap="none" lIns="0" tIns="0" rIns="0" bIns="0" anchor="t">
            <a:noAutofit/>
          </a:bodyPr>
          <a:lstStyle>
            <a:lvl1pPr marL="0" indent="0" algn="ctr">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54" name="Text Placeholder 3"/>
          <p:cNvSpPr>
            <a:spLocks noGrp="1"/>
          </p:cNvSpPr>
          <p:nvPr>
            <p:ph type="body" sz="half" idx="22"/>
          </p:nvPr>
        </p:nvSpPr>
        <p:spPr>
          <a:xfrm>
            <a:off x="626267" y="4141672"/>
            <a:ext cx="2090344" cy="257040"/>
          </a:xfrm>
          <a:prstGeom prst="rect">
            <a:avLst/>
          </a:prstGeom>
        </p:spPr>
        <p:txBody>
          <a:bodyPr wrap="non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55" name="Text Placeholder 3"/>
          <p:cNvSpPr>
            <a:spLocks noGrp="1"/>
          </p:cNvSpPr>
          <p:nvPr>
            <p:ph type="body" sz="half" idx="23"/>
          </p:nvPr>
        </p:nvSpPr>
        <p:spPr>
          <a:xfrm>
            <a:off x="9458587" y="2243103"/>
            <a:ext cx="2084508" cy="1278776"/>
          </a:xfrm>
          <a:prstGeom prst="rect">
            <a:avLst/>
          </a:prstGeom>
        </p:spPr>
        <p:txBody>
          <a:bodyPr wrap="none" lIns="0" tIns="0" rIns="0" bIns="0" anchor="t">
            <a:noAutofit/>
          </a:bodyPr>
          <a:lstStyle>
            <a:lvl1pPr marL="0" indent="0" algn="ctr">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56" name="Text Placeholder 3"/>
          <p:cNvSpPr>
            <a:spLocks noGrp="1"/>
          </p:cNvSpPr>
          <p:nvPr>
            <p:ph type="body" sz="half" idx="24"/>
          </p:nvPr>
        </p:nvSpPr>
        <p:spPr>
          <a:xfrm>
            <a:off x="9451561" y="1943100"/>
            <a:ext cx="2090344" cy="257040"/>
          </a:xfrm>
          <a:prstGeom prst="rect">
            <a:avLst/>
          </a:prstGeom>
        </p:spPr>
        <p:txBody>
          <a:bodyPr wrap="non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57" name="Text Placeholder 3"/>
          <p:cNvSpPr>
            <a:spLocks noGrp="1"/>
          </p:cNvSpPr>
          <p:nvPr>
            <p:ph type="body" sz="half" idx="25"/>
          </p:nvPr>
        </p:nvSpPr>
        <p:spPr>
          <a:xfrm>
            <a:off x="9458587" y="4492475"/>
            <a:ext cx="2084508" cy="1278776"/>
          </a:xfrm>
          <a:prstGeom prst="rect">
            <a:avLst/>
          </a:prstGeom>
        </p:spPr>
        <p:txBody>
          <a:bodyPr wrap="none" lIns="0" tIns="0" rIns="0" bIns="0" anchor="t">
            <a:noAutofit/>
          </a:bodyPr>
          <a:lstStyle>
            <a:lvl1pPr marL="0" indent="0" algn="ctr">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58" name="Text Placeholder 3"/>
          <p:cNvSpPr>
            <a:spLocks noGrp="1"/>
          </p:cNvSpPr>
          <p:nvPr>
            <p:ph type="body" sz="half" idx="26"/>
          </p:nvPr>
        </p:nvSpPr>
        <p:spPr>
          <a:xfrm>
            <a:off x="9451561" y="4192472"/>
            <a:ext cx="2090344" cy="257040"/>
          </a:xfrm>
          <a:prstGeom prst="rect">
            <a:avLst/>
          </a:prstGeom>
        </p:spPr>
        <p:txBody>
          <a:bodyPr wrap="non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Tree>
    <p:extLst>
      <p:ext uri="{BB962C8B-B14F-4D97-AF65-F5344CB8AC3E}">
        <p14:creationId xmlns:p14="http://schemas.microsoft.com/office/powerpoint/2010/main" val="2348628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childTnLst>
                          </p:cTn>
                        </p:par>
                        <p:par>
                          <p:cTn id="16" fill="hold">
                            <p:stCondLst>
                              <p:cond delay="1500"/>
                            </p:stCondLst>
                            <p:childTnLst>
                              <p:par>
                                <p:cTn id="17" presetID="22" presetClass="entr" presetSubtype="4" fill="hold" grpId="0" nodeType="afterEffect" nodePh="1">
                                  <p:stCondLst>
                                    <p:cond delay="0"/>
                                  </p:stCondLst>
                                  <p:endCondLst>
                                    <p:cond evt="begin" delay="0">
                                      <p:tn val="17"/>
                                    </p:cond>
                                  </p:endCondLst>
                                  <p:childTnLst>
                                    <p:set>
                                      <p:cBhvr>
                                        <p:cTn id="18" dur="1" fill="hold">
                                          <p:stCondLst>
                                            <p:cond delay="0"/>
                                          </p:stCondLst>
                                        </p:cTn>
                                        <p:tgtEl>
                                          <p:spTgt spid="52">
                                            <p:txEl>
                                              <p:pRg st="0" end="0"/>
                                            </p:txEl>
                                          </p:spTgt>
                                        </p:tgtEl>
                                        <p:attrNameLst>
                                          <p:attrName>style.visibility</p:attrName>
                                        </p:attrNameLst>
                                      </p:cBhvr>
                                      <p:to>
                                        <p:strVal val="visible"/>
                                      </p:to>
                                    </p:set>
                                    <p:animEffect transition="in" filter="wipe(down)">
                                      <p:cBhvr>
                                        <p:cTn id="19" dur="500"/>
                                        <p:tgtEl>
                                          <p:spTgt spid="52">
                                            <p:txEl>
                                              <p:pRg st="0" end="0"/>
                                            </p:txEl>
                                          </p:spTgt>
                                        </p:tgtEl>
                                      </p:cBhvr>
                                    </p:animEffect>
                                  </p:childTnLst>
                                </p:cTn>
                              </p:par>
                            </p:childTnLst>
                          </p:cTn>
                        </p:par>
                        <p:par>
                          <p:cTn id="20" fill="hold">
                            <p:stCondLst>
                              <p:cond delay="2000"/>
                            </p:stCondLst>
                            <p:childTnLst>
                              <p:par>
                                <p:cTn id="21" presetID="22" presetClass="entr" presetSubtype="4" fill="hold" grpId="0" nodeType="afterEffect" nodePh="1">
                                  <p:stCondLst>
                                    <p:cond delay="0"/>
                                  </p:stCondLst>
                                  <p:endCondLst>
                                    <p:cond evt="begin" delay="0">
                                      <p:tn val="21"/>
                                    </p:cond>
                                  </p:endCondLst>
                                  <p:childTnLst>
                                    <p:set>
                                      <p:cBhvr>
                                        <p:cTn id="22" dur="1" fill="hold">
                                          <p:stCondLst>
                                            <p:cond delay="0"/>
                                          </p:stCondLst>
                                        </p:cTn>
                                        <p:tgtEl>
                                          <p:spTgt spid="51">
                                            <p:txEl>
                                              <p:pRg st="0" end="0"/>
                                            </p:txEl>
                                          </p:spTgt>
                                        </p:tgtEl>
                                        <p:attrNameLst>
                                          <p:attrName>style.visibility</p:attrName>
                                        </p:attrNameLst>
                                      </p:cBhvr>
                                      <p:to>
                                        <p:strVal val="visible"/>
                                      </p:to>
                                    </p:set>
                                    <p:animEffect transition="in" filter="wipe(down)">
                                      <p:cBhvr>
                                        <p:cTn id="23" dur="500"/>
                                        <p:tgtEl>
                                          <p:spTgt spid="51">
                                            <p:txEl>
                                              <p:pRg st="0" end="0"/>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wipe(left)">
                                      <p:cBhvr>
                                        <p:cTn id="27" dur="500"/>
                                        <p:tgtEl>
                                          <p:spTgt spid="47"/>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left)">
                                      <p:cBhvr>
                                        <p:cTn id="31" dur="500"/>
                                        <p:tgtEl>
                                          <p:spTgt spid="32"/>
                                        </p:tgtEl>
                                      </p:cBhvr>
                                    </p:animEffect>
                                  </p:childTnLst>
                                </p:cTn>
                              </p:par>
                            </p:childTnLst>
                          </p:cTn>
                        </p:par>
                        <p:par>
                          <p:cTn id="32" fill="hold">
                            <p:stCondLst>
                              <p:cond delay="3500"/>
                            </p:stCondLst>
                            <p:childTnLst>
                              <p:par>
                                <p:cTn id="33" presetID="22" presetClass="entr" presetSubtype="4" fill="hold" grpId="0" nodeType="afterEffect" nodePh="1">
                                  <p:stCondLst>
                                    <p:cond delay="0"/>
                                  </p:stCondLst>
                                  <p:endCondLst>
                                    <p:cond evt="begin" delay="0">
                                      <p:tn val="33"/>
                                    </p:cond>
                                  </p:endCondLst>
                                  <p:childTnLst>
                                    <p:set>
                                      <p:cBhvr>
                                        <p:cTn id="34" dur="1" fill="hold">
                                          <p:stCondLst>
                                            <p:cond delay="0"/>
                                          </p:stCondLst>
                                        </p:cTn>
                                        <p:tgtEl>
                                          <p:spTgt spid="54">
                                            <p:txEl>
                                              <p:pRg st="0" end="0"/>
                                            </p:txEl>
                                          </p:spTgt>
                                        </p:tgtEl>
                                        <p:attrNameLst>
                                          <p:attrName>style.visibility</p:attrName>
                                        </p:attrNameLst>
                                      </p:cBhvr>
                                      <p:to>
                                        <p:strVal val="visible"/>
                                      </p:to>
                                    </p:set>
                                    <p:animEffect transition="in" filter="wipe(down)">
                                      <p:cBhvr>
                                        <p:cTn id="35" dur="500"/>
                                        <p:tgtEl>
                                          <p:spTgt spid="54">
                                            <p:txEl>
                                              <p:pRg st="0" end="0"/>
                                            </p:txEl>
                                          </p:spTgt>
                                        </p:tgtEl>
                                      </p:cBhvr>
                                    </p:animEffect>
                                  </p:childTnLst>
                                </p:cTn>
                              </p:par>
                            </p:childTnLst>
                          </p:cTn>
                        </p:par>
                        <p:par>
                          <p:cTn id="36" fill="hold">
                            <p:stCondLst>
                              <p:cond delay="4000"/>
                            </p:stCondLst>
                            <p:childTnLst>
                              <p:par>
                                <p:cTn id="37" presetID="22" presetClass="entr" presetSubtype="4" fill="hold" grpId="0" nodeType="afterEffect" nodePh="1">
                                  <p:stCondLst>
                                    <p:cond delay="0"/>
                                  </p:stCondLst>
                                  <p:endCondLst>
                                    <p:cond evt="begin" delay="0">
                                      <p:tn val="37"/>
                                    </p:cond>
                                  </p:endCondLst>
                                  <p:childTnLst>
                                    <p:set>
                                      <p:cBhvr>
                                        <p:cTn id="38" dur="1" fill="hold">
                                          <p:stCondLst>
                                            <p:cond delay="0"/>
                                          </p:stCondLst>
                                        </p:cTn>
                                        <p:tgtEl>
                                          <p:spTgt spid="53">
                                            <p:txEl>
                                              <p:pRg st="0" end="0"/>
                                            </p:txEl>
                                          </p:spTgt>
                                        </p:tgtEl>
                                        <p:attrNameLst>
                                          <p:attrName>style.visibility</p:attrName>
                                        </p:attrNameLst>
                                      </p:cBhvr>
                                      <p:to>
                                        <p:strVal val="visible"/>
                                      </p:to>
                                    </p:set>
                                    <p:animEffect transition="in" filter="wipe(down)">
                                      <p:cBhvr>
                                        <p:cTn id="39" dur="500"/>
                                        <p:tgtEl>
                                          <p:spTgt spid="53">
                                            <p:txEl>
                                              <p:pRg st="0" end="0"/>
                                            </p:txEl>
                                          </p:spTgt>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wipe(left)">
                                      <p:cBhvr>
                                        <p:cTn id="43" dur="500"/>
                                        <p:tgtEl>
                                          <p:spTgt spid="49"/>
                                        </p:tgtEl>
                                      </p:cBhvr>
                                    </p:animEffect>
                                  </p:childTnLst>
                                </p:cTn>
                              </p:par>
                            </p:childTnLst>
                          </p:cTn>
                        </p:par>
                        <p:par>
                          <p:cTn id="44" fill="hold">
                            <p:stCondLst>
                              <p:cond delay="5000"/>
                            </p:stCondLst>
                            <p:childTnLst>
                              <p:par>
                                <p:cTn id="45" presetID="22" presetClass="entr" presetSubtype="2" fill="hold"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right)">
                                      <p:cBhvr>
                                        <p:cTn id="47" dur="500"/>
                                        <p:tgtEl>
                                          <p:spTgt spid="23"/>
                                        </p:tgtEl>
                                      </p:cBhvr>
                                    </p:animEffect>
                                  </p:childTnLst>
                                </p:cTn>
                              </p:par>
                            </p:childTnLst>
                          </p:cTn>
                        </p:par>
                        <p:par>
                          <p:cTn id="48" fill="hold">
                            <p:stCondLst>
                              <p:cond delay="5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56">
                                            <p:txEl>
                                              <p:pRg st="0" end="0"/>
                                            </p:txEl>
                                          </p:spTgt>
                                        </p:tgtEl>
                                        <p:attrNameLst>
                                          <p:attrName>style.visibility</p:attrName>
                                        </p:attrNameLst>
                                      </p:cBhvr>
                                      <p:to>
                                        <p:strVal val="visible"/>
                                      </p:to>
                                    </p:set>
                                    <p:animEffect transition="in" filter="wipe(down)">
                                      <p:cBhvr>
                                        <p:cTn id="51" dur="500"/>
                                        <p:tgtEl>
                                          <p:spTgt spid="56">
                                            <p:txEl>
                                              <p:pRg st="0" end="0"/>
                                            </p:txEl>
                                          </p:spTgt>
                                        </p:tgtEl>
                                      </p:cBhvr>
                                    </p:animEffect>
                                  </p:childTnLst>
                                </p:cTn>
                              </p:par>
                            </p:childTnLst>
                          </p:cTn>
                        </p:par>
                        <p:par>
                          <p:cTn id="52" fill="hold">
                            <p:stCondLst>
                              <p:cond delay="6000"/>
                            </p:stCondLst>
                            <p:childTnLst>
                              <p:par>
                                <p:cTn id="53" presetID="22" presetClass="entr" presetSubtype="4" fill="hold" grpId="0" nodeType="afterEffect" nodePh="1">
                                  <p:stCondLst>
                                    <p:cond delay="0"/>
                                  </p:stCondLst>
                                  <p:endCondLst>
                                    <p:cond evt="begin" delay="0">
                                      <p:tn val="53"/>
                                    </p:cond>
                                  </p:endCondLst>
                                  <p:childTnLst>
                                    <p:set>
                                      <p:cBhvr>
                                        <p:cTn id="54" dur="1" fill="hold">
                                          <p:stCondLst>
                                            <p:cond delay="0"/>
                                          </p:stCondLst>
                                        </p:cTn>
                                        <p:tgtEl>
                                          <p:spTgt spid="55">
                                            <p:txEl>
                                              <p:pRg st="0" end="0"/>
                                            </p:txEl>
                                          </p:spTgt>
                                        </p:tgtEl>
                                        <p:attrNameLst>
                                          <p:attrName>style.visibility</p:attrName>
                                        </p:attrNameLst>
                                      </p:cBhvr>
                                      <p:to>
                                        <p:strVal val="visible"/>
                                      </p:to>
                                    </p:set>
                                    <p:animEffect transition="in" filter="wipe(down)">
                                      <p:cBhvr>
                                        <p:cTn id="55" dur="500"/>
                                        <p:tgtEl>
                                          <p:spTgt spid="55">
                                            <p:txEl>
                                              <p:pRg st="0" end="0"/>
                                            </p:txEl>
                                          </p:spTgt>
                                        </p:tgtEl>
                                      </p:cBhvr>
                                    </p:animEffect>
                                  </p:childTnLst>
                                </p:cTn>
                              </p:par>
                            </p:childTnLst>
                          </p:cTn>
                        </p:par>
                        <p:par>
                          <p:cTn id="56" fill="hold">
                            <p:stCondLst>
                              <p:cond delay="6500"/>
                            </p:stCondLst>
                            <p:childTnLst>
                              <p:par>
                                <p:cTn id="57" presetID="22" presetClass="entr" presetSubtype="2" fill="hold" grpId="0" nodeType="after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wipe(right)">
                                      <p:cBhvr>
                                        <p:cTn id="59" dur="500"/>
                                        <p:tgtEl>
                                          <p:spTgt spid="48"/>
                                        </p:tgtEl>
                                      </p:cBhvr>
                                    </p:animEffect>
                                  </p:childTnLst>
                                </p:cTn>
                              </p:par>
                            </p:childTnLst>
                          </p:cTn>
                        </p:par>
                        <p:par>
                          <p:cTn id="60" fill="hold">
                            <p:stCondLst>
                              <p:cond delay="7000"/>
                            </p:stCondLst>
                            <p:childTnLst>
                              <p:par>
                                <p:cTn id="61" presetID="22" presetClass="entr" presetSubtype="2" fill="hold" nodeType="after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wipe(right)">
                                      <p:cBhvr>
                                        <p:cTn id="63" dur="500"/>
                                        <p:tgtEl>
                                          <p:spTgt spid="40"/>
                                        </p:tgtEl>
                                      </p:cBhvr>
                                    </p:animEffect>
                                  </p:childTnLst>
                                </p:cTn>
                              </p:par>
                            </p:childTnLst>
                          </p:cTn>
                        </p:par>
                        <p:par>
                          <p:cTn id="64" fill="hold">
                            <p:stCondLst>
                              <p:cond delay="7500"/>
                            </p:stCondLst>
                            <p:childTnLst>
                              <p:par>
                                <p:cTn id="65" presetID="22" presetClass="entr" presetSubtype="4" fill="hold" grpId="0" nodeType="afterEffect" nodePh="1">
                                  <p:stCondLst>
                                    <p:cond delay="0"/>
                                  </p:stCondLst>
                                  <p:endCondLst>
                                    <p:cond evt="begin" delay="0">
                                      <p:tn val="65"/>
                                    </p:cond>
                                  </p:endCondLst>
                                  <p:childTnLst>
                                    <p:set>
                                      <p:cBhvr>
                                        <p:cTn id="66" dur="1" fill="hold">
                                          <p:stCondLst>
                                            <p:cond delay="0"/>
                                          </p:stCondLst>
                                        </p:cTn>
                                        <p:tgtEl>
                                          <p:spTgt spid="58">
                                            <p:txEl>
                                              <p:pRg st="0" end="0"/>
                                            </p:txEl>
                                          </p:spTgt>
                                        </p:tgtEl>
                                        <p:attrNameLst>
                                          <p:attrName>style.visibility</p:attrName>
                                        </p:attrNameLst>
                                      </p:cBhvr>
                                      <p:to>
                                        <p:strVal val="visible"/>
                                      </p:to>
                                    </p:set>
                                    <p:animEffect transition="in" filter="wipe(down)">
                                      <p:cBhvr>
                                        <p:cTn id="67" dur="500"/>
                                        <p:tgtEl>
                                          <p:spTgt spid="58">
                                            <p:txEl>
                                              <p:pRg st="0" end="0"/>
                                            </p:txEl>
                                          </p:spTgt>
                                        </p:tgtEl>
                                      </p:cBhvr>
                                    </p:animEffect>
                                  </p:childTnLst>
                                </p:cTn>
                              </p:par>
                            </p:childTnLst>
                          </p:cTn>
                        </p:par>
                        <p:par>
                          <p:cTn id="68" fill="hold">
                            <p:stCondLst>
                              <p:cond delay="8000"/>
                            </p:stCondLst>
                            <p:childTnLst>
                              <p:par>
                                <p:cTn id="69" presetID="22" presetClass="entr" presetSubtype="4" fill="hold" grpId="0" nodeType="afterEffect" nodePh="1">
                                  <p:stCondLst>
                                    <p:cond delay="0"/>
                                  </p:stCondLst>
                                  <p:endCondLst>
                                    <p:cond evt="begin" delay="0">
                                      <p:tn val="69"/>
                                    </p:cond>
                                  </p:endCondLst>
                                  <p:childTnLst>
                                    <p:set>
                                      <p:cBhvr>
                                        <p:cTn id="70" dur="1" fill="hold">
                                          <p:stCondLst>
                                            <p:cond delay="0"/>
                                          </p:stCondLst>
                                        </p:cTn>
                                        <p:tgtEl>
                                          <p:spTgt spid="57">
                                            <p:txEl>
                                              <p:pRg st="0" end="0"/>
                                            </p:txEl>
                                          </p:spTgt>
                                        </p:tgtEl>
                                        <p:attrNameLst>
                                          <p:attrName>style.visibility</p:attrName>
                                        </p:attrNameLst>
                                      </p:cBhvr>
                                      <p:to>
                                        <p:strVal val="visible"/>
                                      </p:to>
                                    </p:set>
                                    <p:animEffect transition="in" filter="wipe(down)">
                                      <p:cBhvr>
                                        <p:cTn id="71" dur="500"/>
                                        <p:tgtEl>
                                          <p:spTgt spid="57">
                                            <p:txEl>
                                              <p:pRg st="0" end="0"/>
                                            </p:txEl>
                                          </p:spTgt>
                                        </p:tgtEl>
                                      </p:cBhvr>
                                    </p:animEffect>
                                  </p:childTnLst>
                                </p:cTn>
                              </p:par>
                            </p:childTnLst>
                          </p:cTn>
                        </p:par>
                        <p:par>
                          <p:cTn id="72" fill="hold">
                            <p:stCondLst>
                              <p:cond delay="8500"/>
                            </p:stCondLst>
                            <p:childTnLst>
                              <p:par>
                                <p:cTn id="73" presetID="22" presetClass="entr" presetSubtype="2" fill="hold" grpId="0" nodeType="afterEffect">
                                  <p:stCondLst>
                                    <p:cond delay="0"/>
                                  </p:stCondLst>
                                  <p:childTnLst>
                                    <p:set>
                                      <p:cBhvr>
                                        <p:cTn id="74" dur="1" fill="hold">
                                          <p:stCondLst>
                                            <p:cond delay="0"/>
                                          </p:stCondLst>
                                        </p:cTn>
                                        <p:tgtEl>
                                          <p:spTgt spid="50"/>
                                        </p:tgtEl>
                                        <p:attrNameLst>
                                          <p:attrName>style.visibility</p:attrName>
                                        </p:attrNameLst>
                                      </p:cBhvr>
                                      <p:to>
                                        <p:strVal val="visible"/>
                                      </p:to>
                                    </p:set>
                                    <p:animEffect transition="in" filter="wipe(right)">
                                      <p:cBhvr>
                                        <p:cTn id="75"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47" grpId="0"/>
      <p:bldP spid="48" grpId="0"/>
      <p:bldP spid="49" grpId="0"/>
      <p:bldP spid="50" grpId="0"/>
      <p:bldP spid="5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1"/>
                        </p:tgtEl>
                        <p:attrNameLst>
                          <p:attrName>style.visibility</p:attrName>
                        </p:attrNameLst>
                      </p:cBhvr>
                      <p:to>
                        <p:strVal val="visible"/>
                      </p:to>
                    </p:set>
                    <p:animEffect transition="in" filter="wipe(down)">
                      <p:cBhvr>
                        <p:cTn dur="500"/>
                        <p:tgtEl>
                          <p:spTgt spid="51"/>
                        </p:tgtEl>
                      </p:cBhvr>
                    </p:animEffect>
                  </p:childTnLst>
                </p:cTn>
              </p:par>
            </p:tnLst>
          </p:tmpl>
        </p:tmplLst>
      </p:bldP>
      <p:bldP spid="5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2"/>
                        </p:tgtEl>
                        <p:attrNameLst>
                          <p:attrName>style.visibility</p:attrName>
                        </p:attrNameLst>
                      </p:cBhvr>
                      <p:to>
                        <p:strVal val="visible"/>
                      </p:to>
                    </p:set>
                    <p:animEffect transition="in" filter="wipe(down)">
                      <p:cBhvr>
                        <p:cTn dur="500"/>
                        <p:tgtEl>
                          <p:spTgt spid="52"/>
                        </p:tgtEl>
                      </p:cBhvr>
                    </p:animEffect>
                  </p:childTnLst>
                </p:cTn>
              </p:par>
            </p:tnLst>
          </p:tmpl>
        </p:tmplLst>
      </p:bldP>
      <p:bldP spid="5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3"/>
                        </p:tgtEl>
                        <p:attrNameLst>
                          <p:attrName>style.visibility</p:attrName>
                        </p:attrNameLst>
                      </p:cBhvr>
                      <p:to>
                        <p:strVal val="visible"/>
                      </p:to>
                    </p:set>
                    <p:animEffect transition="in" filter="wipe(down)">
                      <p:cBhvr>
                        <p:cTn dur="500"/>
                        <p:tgtEl>
                          <p:spTgt spid="53"/>
                        </p:tgtEl>
                      </p:cBhvr>
                    </p:animEffect>
                  </p:childTnLst>
                </p:cTn>
              </p:par>
            </p:tnLst>
          </p:tmpl>
        </p:tmplLst>
      </p:bldP>
      <p:bldP spid="5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4"/>
                        </p:tgtEl>
                        <p:attrNameLst>
                          <p:attrName>style.visibility</p:attrName>
                        </p:attrNameLst>
                      </p:cBhvr>
                      <p:to>
                        <p:strVal val="visible"/>
                      </p:to>
                    </p:set>
                    <p:animEffect transition="in" filter="wipe(down)">
                      <p:cBhvr>
                        <p:cTn dur="500"/>
                        <p:tgtEl>
                          <p:spTgt spid="54"/>
                        </p:tgtEl>
                      </p:cBhvr>
                    </p:animEffect>
                  </p:childTnLst>
                </p:cTn>
              </p:par>
            </p:tnLst>
          </p:tmpl>
        </p:tmplLst>
      </p:bldP>
      <p:bldP spid="5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5"/>
                        </p:tgtEl>
                        <p:attrNameLst>
                          <p:attrName>style.visibility</p:attrName>
                        </p:attrNameLst>
                      </p:cBhvr>
                      <p:to>
                        <p:strVal val="visible"/>
                      </p:to>
                    </p:set>
                    <p:animEffect transition="in" filter="wipe(down)">
                      <p:cBhvr>
                        <p:cTn dur="500"/>
                        <p:tgtEl>
                          <p:spTgt spid="55"/>
                        </p:tgtEl>
                      </p:cBhvr>
                    </p:animEffect>
                  </p:childTnLst>
                </p:cTn>
              </p:par>
            </p:tnLst>
          </p:tmpl>
        </p:tmplLst>
      </p:bldP>
      <p:bldP spid="5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6"/>
                        </p:tgtEl>
                        <p:attrNameLst>
                          <p:attrName>style.visibility</p:attrName>
                        </p:attrNameLst>
                      </p:cBhvr>
                      <p:to>
                        <p:strVal val="visible"/>
                      </p:to>
                    </p:set>
                    <p:animEffect transition="in" filter="wipe(down)">
                      <p:cBhvr>
                        <p:cTn dur="500"/>
                        <p:tgtEl>
                          <p:spTgt spid="56"/>
                        </p:tgtEl>
                      </p:cBhvr>
                    </p:animEffect>
                  </p:childTnLst>
                </p:cTn>
              </p:par>
            </p:tnLst>
          </p:tmpl>
        </p:tmplLst>
      </p:bldP>
      <p:bldP spid="5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7"/>
                        </p:tgtEl>
                        <p:attrNameLst>
                          <p:attrName>style.visibility</p:attrName>
                        </p:attrNameLst>
                      </p:cBhvr>
                      <p:to>
                        <p:strVal val="visible"/>
                      </p:to>
                    </p:set>
                    <p:animEffect transition="in" filter="wipe(down)">
                      <p:cBhvr>
                        <p:cTn dur="500"/>
                        <p:tgtEl>
                          <p:spTgt spid="57"/>
                        </p:tgtEl>
                      </p:cBhvr>
                    </p:animEffect>
                  </p:childTnLst>
                </p:cTn>
              </p:par>
            </p:tnLst>
          </p:tmpl>
        </p:tmplLst>
      </p:bldP>
      <p:bldP spid="5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8"/>
                        </p:tgtEl>
                        <p:attrNameLst>
                          <p:attrName>style.visibility</p:attrName>
                        </p:attrNameLst>
                      </p:cBhvr>
                      <p:to>
                        <p:strVal val="visible"/>
                      </p:to>
                    </p:set>
                    <p:animEffect transition="in" filter="wipe(down)">
                      <p:cBhvr>
                        <p:cTn dur="500"/>
                        <p:tgtEl>
                          <p:spTgt spid="58"/>
                        </p:tgtEl>
                      </p:cBhvr>
                    </p:animEffect>
                  </p:childTnLst>
                </p:cTn>
              </p:par>
            </p:tnLst>
          </p:tmpl>
        </p:tmplLst>
      </p:bldP>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Pic02">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a:p>
        </p:txBody>
      </p:sp>
      <p:grpSp>
        <p:nvGrpSpPr>
          <p:cNvPr id="2" name="Group 18"/>
          <p:cNvGrpSpPr/>
          <p:nvPr userDrawn="1"/>
        </p:nvGrpSpPr>
        <p:grpSpPr>
          <a:xfrm>
            <a:off x="0" y="1686200"/>
            <a:ext cx="2438400" cy="2243000"/>
            <a:chOff x="4750079" y="1706835"/>
            <a:chExt cx="1785974" cy="1044090"/>
          </a:xfrm>
        </p:grpSpPr>
        <p:sp>
          <p:nvSpPr>
            <p:cNvPr id="20" name="Rectangle 19"/>
            <p:cNvSpPr/>
            <p:nvPr/>
          </p:nvSpPr>
          <p:spPr>
            <a:xfrm>
              <a:off x="4750079" y="1747885"/>
              <a:ext cx="1785974" cy="100304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Rectangle 20"/>
            <p:cNvSpPr/>
            <p:nvPr/>
          </p:nvSpPr>
          <p:spPr>
            <a:xfrm>
              <a:off x="4750079" y="1706835"/>
              <a:ext cx="1785974" cy="100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3" name="Group 22"/>
          <p:cNvGrpSpPr/>
          <p:nvPr userDrawn="1"/>
        </p:nvGrpSpPr>
        <p:grpSpPr>
          <a:xfrm>
            <a:off x="4876800" y="1686200"/>
            <a:ext cx="2438400" cy="2243000"/>
            <a:chOff x="4750079" y="1706835"/>
            <a:chExt cx="1785974" cy="1044090"/>
          </a:xfrm>
        </p:grpSpPr>
        <p:sp>
          <p:nvSpPr>
            <p:cNvPr id="24" name="Rectangle 23"/>
            <p:cNvSpPr/>
            <p:nvPr/>
          </p:nvSpPr>
          <p:spPr>
            <a:xfrm>
              <a:off x="4750079" y="1747885"/>
              <a:ext cx="1785974" cy="100304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Rectangle 24"/>
            <p:cNvSpPr/>
            <p:nvPr/>
          </p:nvSpPr>
          <p:spPr>
            <a:xfrm>
              <a:off x="4750079" y="1706835"/>
              <a:ext cx="1785974" cy="10030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40" name="Group 22"/>
          <p:cNvGrpSpPr/>
          <p:nvPr userDrawn="1"/>
        </p:nvGrpSpPr>
        <p:grpSpPr>
          <a:xfrm>
            <a:off x="9753600" y="1686200"/>
            <a:ext cx="2438400" cy="2243000"/>
            <a:chOff x="4750079" y="1706835"/>
            <a:chExt cx="1785974" cy="1044090"/>
          </a:xfrm>
        </p:grpSpPr>
        <p:sp>
          <p:nvSpPr>
            <p:cNvPr id="43" name="Rectangle 42"/>
            <p:cNvSpPr/>
            <p:nvPr/>
          </p:nvSpPr>
          <p:spPr>
            <a:xfrm>
              <a:off x="4750079" y="1747885"/>
              <a:ext cx="1785974" cy="100304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4" name="Rectangle 43"/>
            <p:cNvSpPr/>
            <p:nvPr/>
          </p:nvSpPr>
          <p:spPr>
            <a:xfrm>
              <a:off x="4750079" y="1706835"/>
              <a:ext cx="1785974" cy="10030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61" name="Group 22"/>
          <p:cNvGrpSpPr/>
          <p:nvPr userDrawn="1"/>
        </p:nvGrpSpPr>
        <p:grpSpPr>
          <a:xfrm>
            <a:off x="7315200" y="3929200"/>
            <a:ext cx="2438400" cy="2243000"/>
            <a:chOff x="4750079" y="1706835"/>
            <a:chExt cx="1785974" cy="1044090"/>
          </a:xfrm>
        </p:grpSpPr>
        <p:sp>
          <p:nvSpPr>
            <p:cNvPr id="68" name="Rectangle 67"/>
            <p:cNvSpPr/>
            <p:nvPr/>
          </p:nvSpPr>
          <p:spPr>
            <a:xfrm>
              <a:off x="4750079" y="1747885"/>
              <a:ext cx="1785974" cy="100304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9" name="Rectangle 68"/>
            <p:cNvSpPr/>
            <p:nvPr/>
          </p:nvSpPr>
          <p:spPr>
            <a:xfrm>
              <a:off x="4750079" y="1706835"/>
              <a:ext cx="1785974" cy="10030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62" name="Group 22"/>
          <p:cNvGrpSpPr/>
          <p:nvPr userDrawn="1"/>
        </p:nvGrpSpPr>
        <p:grpSpPr>
          <a:xfrm>
            <a:off x="2438400" y="3929200"/>
            <a:ext cx="2438400" cy="2243000"/>
            <a:chOff x="4750079" y="1706835"/>
            <a:chExt cx="1785974" cy="1044090"/>
          </a:xfrm>
        </p:grpSpPr>
        <p:sp>
          <p:nvSpPr>
            <p:cNvPr id="66" name="Rectangle 65"/>
            <p:cNvSpPr/>
            <p:nvPr/>
          </p:nvSpPr>
          <p:spPr>
            <a:xfrm>
              <a:off x="4750079" y="1747885"/>
              <a:ext cx="1785974" cy="100304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7" name="Rectangle 66"/>
            <p:cNvSpPr/>
            <p:nvPr/>
          </p:nvSpPr>
          <p:spPr>
            <a:xfrm>
              <a:off x="4750079" y="1706835"/>
              <a:ext cx="1785974" cy="100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74" name="Picture Placeholder 7"/>
          <p:cNvSpPr>
            <a:spLocks noGrp="1"/>
          </p:cNvSpPr>
          <p:nvPr>
            <p:ph type="pic" sz="quarter" idx="16" hasCustomPrompt="1"/>
          </p:nvPr>
        </p:nvSpPr>
        <p:spPr>
          <a:xfrm>
            <a:off x="2438400" y="1686200"/>
            <a:ext cx="2438400" cy="2243000"/>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a:t>Image Holder</a:t>
            </a:r>
          </a:p>
        </p:txBody>
      </p:sp>
      <p:sp>
        <p:nvSpPr>
          <p:cNvPr id="75" name="Picture Placeholder 7"/>
          <p:cNvSpPr>
            <a:spLocks noGrp="1"/>
          </p:cNvSpPr>
          <p:nvPr>
            <p:ph type="pic" sz="quarter" idx="17" hasCustomPrompt="1"/>
          </p:nvPr>
        </p:nvSpPr>
        <p:spPr>
          <a:xfrm>
            <a:off x="7315200" y="1686200"/>
            <a:ext cx="2438400" cy="2243000"/>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a:t>Image Holder</a:t>
            </a:r>
          </a:p>
        </p:txBody>
      </p:sp>
      <p:sp>
        <p:nvSpPr>
          <p:cNvPr id="76" name="Picture Placeholder 7"/>
          <p:cNvSpPr>
            <a:spLocks noGrp="1"/>
          </p:cNvSpPr>
          <p:nvPr>
            <p:ph type="pic" sz="quarter" idx="18" hasCustomPrompt="1"/>
          </p:nvPr>
        </p:nvSpPr>
        <p:spPr>
          <a:xfrm>
            <a:off x="0" y="3929200"/>
            <a:ext cx="2438400" cy="2243000"/>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a:t>Image Holder</a:t>
            </a:r>
          </a:p>
        </p:txBody>
      </p:sp>
      <p:sp>
        <p:nvSpPr>
          <p:cNvPr id="77" name="Picture Placeholder 7"/>
          <p:cNvSpPr>
            <a:spLocks noGrp="1"/>
          </p:cNvSpPr>
          <p:nvPr>
            <p:ph type="pic" sz="quarter" idx="19" hasCustomPrompt="1"/>
          </p:nvPr>
        </p:nvSpPr>
        <p:spPr>
          <a:xfrm>
            <a:off x="4876800" y="3929200"/>
            <a:ext cx="2438400" cy="2243000"/>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a:t>Image Holder</a:t>
            </a:r>
          </a:p>
        </p:txBody>
      </p:sp>
      <p:sp>
        <p:nvSpPr>
          <p:cNvPr id="78" name="Picture Placeholder 7"/>
          <p:cNvSpPr>
            <a:spLocks noGrp="1"/>
          </p:cNvSpPr>
          <p:nvPr>
            <p:ph type="pic" sz="quarter" idx="20" hasCustomPrompt="1"/>
          </p:nvPr>
        </p:nvSpPr>
        <p:spPr>
          <a:xfrm>
            <a:off x="9732043" y="3929200"/>
            <a:ext cx="2438400" cy="2243000"/>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a:t>Image Holder</a:t>
            </a:r>
          </a:p>
        </p:txBody>
      </p:sp>
      <p:sp>
        <p:nvSpPr>
          <p:cNvPr id="79" name="Text Placeholder 3"/>
          <p:cNvSpPr>
            <a:spLocks noGrp="1"/>
          </p:cNvSpPr>
          <p:nvPr>
            <p:ph type="body" sz="half" idx="21"/>
          </p:nvPr>
        </p:nvSpPr>
        <p:spPr>
          <a:xfrm>
            <a:off x="158755" y="2307681"/>
            <a:ext cx="2084508" cy="1278776"/>
          </a:xfrm>
          <a:prstGeom prst="rect">
            <a:avLst/>
          </a:prstGeom>
        </p:spPr>
        <p:txBody>
          <a:bodyPr wrap="none" lIns="0" tIns="0" rIns="0" bIns="0" anchor="t">
            <a:noAutofit/>
          </a:bodyPr>
          <a:lstStyle>
            <a:lvl1pPr marL="0" indent="0" algn="ctr">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80" name="Text Placeholder 3"/>
          <p:cNvSpPr>
            <a:spLocks noGrp="1"/>
          </p:cNvSpPr>
          <p:nvPr>
            <p:ph type="body" sz="half" idx="22"/>
          </p:nvPr>
        </p:nvSpPr>
        <p:spPr>
          <a:xfrm>
            <a:off x="151729" y="2007679"/>
            <a:ext cx="2090344" cy="257040"/>
          </a:xfrm>
          <a:prstGeom prst="rect">
            <a:avLst/>
          </a:prstGeom>
        </p:spPr>
        <p:txBody>
          <a:bodyPr wrap="non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81" name="Text Placeholder 3"/>
          <p:cNvSpPr>
            <a:spLocks noGrp="1"/>
          </p:cNvSpPr>
          <p:nvPr>
            <p:ph type="body" sz="half" idx="23"/>
          </p:nvPr>
        </p:nvSpPr>
        <p:spPr>
          <a:xfrm>
            <a:off x="2603101" y="4613636"/>
            <a:ext cx="2084508" cy="1278776"/>
          </a:xfrm>
          <a:prstGeom prst="rect">
            <a:avLst/>
          </a:prstGeom>
        </p:spPr>
        <p:txBody>
          <a:bodyPr wrap="none" lIns="0" tIns="0" rIns="0" bIns="0" anchor="t">
            <a:noAutofit/>
          </a:bodyPr>
          <a:lstStyle>
            <a:lvl1pPr marL="0" indent="0" algn="ctr">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82" name="Text Placeholder 3"/>
          <p:cNvSpPr>
            <a:spLocks noGrp="1"/>
          </p:cNvSpPr>
          <p:nvPr>
            <p:ph type="body" sz="half" idx="24"/>
          </p:nvPr>
        </p:nvSpPr>
        <p:spPr>
          <a:xfrm>
            <a:off x="2596075" y="4313633"/>
            <a:ext cx="2090344" cy="257040"/>
          </a:xfrm>
          <a:prstGeom prst="rect">
            <a:avLst/>
          </a:prstGeom>
        </p:spPr>
        <p:txBody>
          <a:bodyPr wrap="non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83" name="Text Placeholder 3"/>
          <p:cNvSpPr>
            <a:spLocks noGrp="1"/>
          </p:cNvSpPr>
          <p:nvPr>
            <p:ph type="body" sz="half" idx="25"/>
          </p:nvPr>
        </p:nvSpPr>
        <p:spPr>
          <a:xfrm>
            <a:off x="5054334" y="2307681"/>
            <a:ext cx="2084508" cy="1278776"/>
          </a:xfrm>
          <a:prstGeom prst="rect">
            <a:avLst/>
          </a:prstGeom>
        </p:spPr>
        <p:txBody>
          <a:bodyPr wrap="none" lIns="0" tIns="0" rIns="0" bIns="0" anchor="t">
            <a:noAutofit/>
          </a:bodyPr>
          <a:lstStyle>
            <a:lvl1pPr marL="0" indent="0" algn="ctr">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84" name="Text Placeholder 3"/>
          <p:cNvSpPr>
            <a:spLocks noGrp="1"/>
          </p:cNvSpPr>
          <p:nvPr>
            <p:ph type="body" sz="half" idx="26"/>
          </p:nvPr>
        </p:nvSpPr>
        <p:spPr>
          <a:xfrm>
            <a:off x="5047308" y="2007679"/>
            <a:ext cx="2090344" cy="257040"/>
          </a:xfrm>
          <a:prstGeom prst="rect">
            <a:avLst/>
          </a:prstGeom>
        </p:spPr>
        <p:txBody>
          <a:bodyPr wrap="non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85" name="Text Placeholder 3"/>
          <p:cNvSpPr>
            <a:spLocks noGrp="1"/>
          </p:cNvSpPr>
          <p:nvPr>
            <p:ph type="body" sz="half" idx="27"/>
          </p:nvPr>
        </p:nvSpPr>
        <p:spPr>
          <a:xfrm>
            <a:off x="7485709" y="4613636"/>
            <a:ext cx="2084508" cy="1278776"/>
          </a:xfrm>
          <a:prstGeom prst="rect">
            <a:avLst/>
          </a:prstGeom>
        </p:spPr>
        <p:txBody>
          <a:bodyPr wrap="none" lIns="0" tIns="0" rIns="0" bIns="0" anchor="t">
            <a:noAutofit/>
          </a:bodyPr>
          <a:lstStyle>
            <a:lvl1pPr marL="0" indent="0" algn="ctr">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86" name="Text Placeholder 3"/>
          <p:cNvSpPr>
            <a:spLocks noGrp="1"/>
          </p:cNvSpPr>
          <p:nvPr>
            <p:ph type="body" sz="half" idx="28"/>
          </p:nvPr>
        </p:nvSpPr>
        <p:spPr>
          <a:xfrm>
            <a:off x="7478683" y="4313633"/>
            <a:ext cx="2090344" cy="257040"/>
          </a:xfrm>
          <a:prstGeom prst="rect">
            <a:avLst/>
          </a:prstGeom>
        </p:spPr>
        <p:txBody>
          <a:bodyPr wrap="non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87" name="Text Placeholder 3"/>
          <p:cNvSpPr>
            <a:spLocks noGrp="1"/>
          </p:cNvSpPr>
          <p:nvPr>
            <p:ph type="body" sz="half" idx="29"/>
          </p:nvPr>
        </p:nvSpPr>
        <p:spPr>
          <a:xfrm>
            <a:off x="9955626" y="2307681"/>
            <a:ext cx="2084508" cy="1278776"/>
          </a:xfrm>
          <a:prstGeom prst="rect">
            <a:avLst/>
          </a:prstGeom>
        </p:spPr>
        <p:txBody>
          <a:bodyPr wrap="none" lIns="0" tIns="0" rIns="0" bIns="0" anchor="t">
            <a:noAutofit/>
          </a:bodyPr>
          <a:lstStyle>
            <a:lvl1pPr marL="0" indent="0" algn="ctr">
              <a:buNone/>
              <a:defRPr sz="1467" b="0"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88" name="Text Placeholder 3"/>
          <p:cNvSpPr>
            <a:spLocks noGrp="1"/>
          </p:cNvSpPr>
          <p:nvPr>
            <p:ph type="body" sz="half" idx="30"/>
          </p:nvPr>
        </p:nvSpPr>
        <p:spPr>
          <a:xfrm>
            <a:off x="9948600" y="2007679"/>
            <a:ext cx="2090344" cy="257040"/>
          </a:xfrm>
          <a:prstGeom prst="rect">
            <a:avLst/>
          </a:prstGeom>
        </p:spPr>
        <p:txBody>
          <a:bodyPr wrap="non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Tree>
    <p:extLst>
      <p:ext uri="{BB962C8B-B14F-4D97-AF65-F5344CB8AC3E}">
        <p14:creationId xmlns:p14="http://schemas.microsoft.com/office/powerpoint/2010/main" val="61653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500"/>
                                        <p:tgtEl>
                                          <p:spTgt spid="2"/>
                                        </p:tgtEl>
                                      </p:cBhvr>
                                    </p:animEffect>
                                  </p:childTnLst>
                                </p:cTn>
                              </p:par>
                            </p:childTnLst>
                          </p:cTn>
                        </p:par>
                        <p:par>
                          <p:cTn id="16" fill="hold">
                            <p:stCondLst>
                              <p:cond delay="1500"/>
                            </p:stCondLst>
                            <p:childTnLst>
                              <p:par>
                                <p:cTn id="17" presetID="22" presetClass="entr" presetSubtype="4" fill="hold" grpId="0" nodeType="afterEffect" nodePh="1">
                                  <p:stCondLst>
                                    <p:cond delay="0"/>
                                  </p:stCondLst>
                                  <p:endCondLst>
                                    <p:cond evt="begin" delay="0">
                                      <p:tn val="17"/>
                                    </p:cond>
                                  </p:endCondLst>
                                  <p:childTnLst>
                                    <p:set>
                                      <p:cBhvr>
                                        <p:cTn id="18" dur="1" fill="hold">
                                          <p:stCondLst>
                                            <p:cond delay="0"/>
                                          </p:stCondLst>
                                        </p:cTn>
                                        <p:tgtEl>
                                          <p:spTgt spid="80">
                                            <p:txEl>
                                              <p:pRg st="0" end="0"/>
                                            </p:txEl>
                                          </p:spTgt>
                                        </p:tgtEl>
                                        <p:attrNameLst>
                                          <p:attrName>style.visibility</p:attrName>
                                        </p:attrNameLst>
                                      </p:cBhvr>
                                      <p:to>
                                        <p:strVal val="visible"/>
                                      </p:to>
                                    </p:set>
                                    <p:animEffect transition="in" filter="wipe(down)">
                                      <p:cBhvr>
                                        <p:cTn id="19" dur="500"/>
                                        <p:tgtEl>
                                          <p:spTgt spid="80">
                                            <p:txEl>
                                              <p:pRg st="0" end="0"/>
                                            </p:txEl>
                                          </p:spTgt>
                                        </p:tgtEl>
                                      </p:cBhvr>
                                    </p:animEffect>
                                  </p:childTnLst>
                                </p:cTn>
                              </p:par>
                            </p:childTnLst>
                          </p:cTn>
                        </p:par>
                        <p:par>
                          <p:cTn id="20" fill="hold">
                            <p:stCondLst>
                              <p:cond delay="2000"/>
                            </p:stCondLst>
                            <p:childTnLst>
                              <p:par>
                                <p:cTn id="21" presetID="22" presetClass="entr" presetSubtype="4" fill="hold" grpId="0" nodeType="afterEffect" nodePh="1">
                                  <p:stCondLst>
                                    <p:cond delay="0"/>
                                  </p:stCondLst>
                                  <p:endCondLst>
                                    <p:cond evt="begin" delay="0">
                                      <p:tn val="21"/>
                                    </p:cond>
                                  </p:endCondLst>
                                  <p:childTnLst>
                                    <p:set>
                                      <p:cBhvr>
                                        <p:cTn id="22" dur="1" fill="hold">
                                          <p:stCondLst>
                                            <p:cond delay="0"/>
                                          </p:stCondLst>
                                        </p:cTn>
                                        <p:tgtEl>
                                          <p:spTgt spid="79">
                                            <p:txEl>
                                              <p:pRg st="0" end="0"/>
                                            </p:txEl>
                                          </p:spTgt>
                                        </p:tgtEl>
                                        <p:attrNameLst>
                                          <p:attrName>style.visibility</p:attrName>
                                        </p:attrNameLst>
                                      </p:cBhvr>
                                      <p:to>
                                        <p:strVal val="visible"/>
                                      </p:to>
                                    </p:set>
                                    <p:animEffect transition="in" filter="wipe(down)">
                                      <p:cBhvr>
                                        <p:cTn id="23" dur="500"/>
                                        <p:tgtEl>
                                          <p:spTgt spid="79">
                                            <p:txEl>
                                              <p:pRg st="0" end="0"/>
                                            </p:txEl>
                                          </p:spTgt>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76"/>
                                        </p:tgtEl>
                                        <p:attrNameLst>
                                          <p:attrName>style.visibility</p:attrName>
                                        </p:attrNameLst>
                                      </p:cBhvr>
                                      <p:to>
                                        <p:strVal val="visible"/>
                                      </p:to>
                                    </p:set>
                                    <p:animEffect transition="in" filter="wipe(up)">
                                      <p:cBhvr>
                                        <p:cTn id="27" dur="500"/>
                                        <p:tgtEl>
                                          <p:spTgt spid="76"/>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wipe(down)">
                                      <p:cBhvr>
                                        <p:cTn id="31" dur="500"/>
                                        <p:tgtEl>
                                          <p:spTgt spid="62"/>
                                        </p:tgtEl>
                                      </p:cBhvr>
                                    </p:animEffect>
                                  </p:childTnLst>
                                </p:cTn>
                              </p:par>
                            </p:childTnLst>
                          </p:cTn>
                        </p:par>
                        <p:par>
                          <p:cTn id="32" fill="hold">
                            <p:stCondLst>
                              <p:cond delay="3500"/>
                            </p:stCondLst>
                            <p:childTnLst>
                              <p:par>
                                <p:cTn id="33" presetID="22" presetClass="entr" presetSubtype="4" fill="hold" grpId="0" nodeType="afterEffect" nodePh="1">
                                  <p:stCondLst>
                                    <p:cond delay="0"/>
                                  </p:stCondLst>
                                  <p:endCondLst>
                                    <p:cond evt="begin" delay="0">
                                      <p:tn val="33"/>
                                    </p:cond>
                                  </p:endCondLst>
                                  <p:childTnLst>
                                    <p:set>
                                      <p:cBhvr>
                                        <p:cTn id="34" dur="1" fill="hold">
                                          <p:stCondLst>
                                            <p:cond delay="0"/>
                                          </p:stCondLst>
                                        </p:cTn>
                                        <p:tgtEl>
                                          <p:spTgt spid="82">
                                            <p:txEl>
                                              <p:pRg st="0" end="0"/>
                                            </p:txEl>
                                          </p:spTgt>
                                        </p:tgtEl>
                                        <p:attrNameLst>
                                          <p:attrName>style.visibility</p:attrName>
                                        </p:attrNameLst>
                                      </p:cBhvr>
                                      <p:to>
                                        <p:strVal val="visible"/>
                                      </p:to>
                                    </p:set>
                                    <p:animEffect transition="in" filter="wipe(down)">
                                      <p:cBhvr>
                                        <p:cTn id="35" dur="500"/>
                                        <p:tgtEl>
                                          <p:spTgt spid="82">
                                            <p:txEl>
                                              <p:pRg st="0" end="0"/>
                                            </p:txEl>
                                          </p:spTgt>
                                        </p:tgtEl>
                                      </p:cBhvr>
                                    </p:animEffect>
                                  </p:childTnLst>
                                </p:cTn>
                              </p:par>
                            </p:childTnLst>
                          </p:cTn>
                        </p:par>
                        <p:par>
                          <p:cTn id="36" fill="hold">
                            <p:stCondLst>
                              <p:cond delay="4000"/>
                            </p:stCondLst>
                            <p:childTnLst>
                              <p:par>
                                <p:cTn id="37" presetID="22" presetClass="entr" presetSubtype="4" fill="hold" grpId="0" nodeType="afterEffect" nodePh="1">
                                  <p:stCondLst>
                                    <p:cond delay="0"/>
                                  </p:stCondLst>
                                  <p:endCondLst>
                                    <p:cond evt="begin" delay="0">
                                      <p:tn val="37"/>
                                    </p:cond>
                                  </p:endCondLst>
                                  <p:childTnLst>
                                    <p:set>
                                      <p:cBhvr>
                                        <p:cTn id="38" dur="1" fill="hold">
                                          <p:stCondLst>
                                            <p:cond delay="0"/>
                                          </p:stCondLst>
                                        </p:cTn>
                                        <p:tgtEl>
                                          <p:spTgt spid="81">
                                            <p:txEl>
                                              <p:pRg st="0" end="0"/>
                                            </p:txEl>
                                          </p:spTgt>
                                        </p:tgtEl>
                                        <p:attrNameLst>
                                          <p:attrName>style.visibility</p:attrName>
                                        </p:attrNameLst>
                                      </p:cBhvr>
                                      <p:to>
                                        <p:strVal val="visible"/>
                                      </p:to>
                                    </p:set>
                                    <p:animEffect transition="in" filter="wipe(down)">
                                      <p:cBhvr>
                                        <p:cTn id="39" dur="500"/>
                                        <p:tgtEl>
                                          <p:spTgt spid="81">
                                            <p:txEl>
                                              <p:pRg st="0" end="0"/>
                                            </p:txEl>
                                          </p:spTgt>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wipe(down)">
                                      <p:cBhvr>
                                        <p:cTn id="43" dur="500"/>
                                        <p:tgtEl>
                                          <p:spTgt spid="74"/>
                                        </p:tgtEl>
                                      </p:cBhvr>
                                    </p:animEffect>
                                  </p:childTnLst>
                                </p:cTn>
                              </p:par>
                            </p:childTnLst>
                          </p:cTn>
                        </p:par>
                        <p:par>
                          <p:cTn id="44" fill="hold">
                            <p:stCondLst>
                              <p:cond delay="5000"/>
                            </p:stCondLst>
                            <p:childTnLst>
                              <p:par>
                                <p:cTn id="45" presetID="22" presetClass="entr" presetSubtype="4" fill="hold" nodeType="after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wipe(down)">
                                      <p:cBhvr>
                                        <p:cTn id="47" dur="500"/>
                                        <p:tgtEl>
                                          <p:spTgt spid="3"/>
                                        </p:tgtEl>
                                      </p:cBhvr>
                                    </p:animEffect>
                                  </p:childTnLst>
                                </p:cTn>
                              </p:par>
                            </p:childTnLst>
                          </p:cTn>
                        </p:par>
                        <p:par>
                          <p:cTn id="48" fill="hold">
                            <p:stCondLst>
                              <p:cond delay="5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84">
                                            <p:txEl>
                                              <p:pRg st="0" end="0"/>
                                            </p:txEl>
                                          </p:spTgt>
                                        </p:tgtEl>
                                        <p:attrNameLst>
                                          <p:attrName>style.visibility</p:attrName>
                                        </p:attrNameLst>
                                      </p:cBhvr>
                                      <p:to>
                                        <p:strVal val="visible"/>
                                      </p:to>
                                    </p:set>
                                    <p:animEffect transition="in" filter="wipe(down)">
                                      <p:cBhvr>
                                        <p:cTn id="51" dur="500"/>
                                        <p:tgtEl>
                                          <p:spTgt spid="84">
                                            <p:txEl>
                                              <p:pRg st="0" end="0"/>
                                            </p:txEl>
                                          </p:spTgt>
                                        </p:tgtEl>
                                      </p:cBhvr>
                                    </p:animEffect>
                                  </p:childTnLst>
                                </p:cTn>
                              </p:par>
                            </p:childTnLst>
                          </p:cTn>
                        </p:par>
                        <p:par>
                          <p:cTn id="52" fill="hold">
                            <p:stCondLst>
                              <p:cond delay="6000"/>
                            </p:stCondLst>
                            <p:childTnLst>
                              <p:par>
                                <p:cTn id="53" presetID="22" presetClass="entr" presetSubtype="4" fill="hold" grpId="0" nodeType="afterEffect" nodePh="1">
                                  <p:stCondLst>
                                    <p:cond delay="0"/>
                                  </p:stCondLst>
                                  <p:endCondLst>
                                    <p:cond evt="begin" delay="0">
                                      <p:tn val="53"/>
                                    </p:cond>
                                  </p:endCondLst>
                                  <p:childTnLst>
                                    <p:set>
                                      <p:cBhvr>
                                        <p:cTn id="54" dur="1" fill="hold">
                                          <p:stCondLst>
                                            <p:cond delay="0"/>
                                          </p:stCondLst>
                                        </p:cTn>
                                        <p:tgtEl>
                                          <p:spTgt spid="83">
                                            <p:txEl>
                                              <p:pRg st="0" end="0"/>
                                            </p:txEl>
                                          </p:spTgt>
                                        </p:tgtEl>
                                        <p:attrNameLst>
                                          <p:attrName>style.visibility</p:attrName>
                                        </p:attrNameLst>
                                      </p:cBhvr>
                                      <p:to>
                                        <p:strVal val="visible"/>
                                      </p:to>
                                    </p:set>
                                    <p:animEffect transition="in" filter="wipe(down)">
                                      <p:cBhvr>
                                        <p:cTn id="55" dur="500"/>
                                        <p:tgtEl>
                                          <p:spTgt spid="83">
                                            <p:txEl>
                                              <p:pRg st="0" end="0"/>
                                            </p:txEl>
                                          </p:spTgt>
                                        </p:tgtEl>
                                      </p:cBhvr>
                                    </p:animEffect>
                                  </p:childTnLst>
                                </p:cTn>
                              </p:par>
                            </p:childTnLst>
                          </p:cTn>
                        </p:par>
                        <p:par>
                          <p:cTn id="56" fill="hold">
                            <p:stCondLst>
                              <p:cond delay="6500"/>
                            </p:stCondLst>
                            <p:childTnLst>
                              <p:par>
                                <p:cTn id="57" presetID="22" presetClass="entr" presetSubtype="1" fill="hold" grpId="0" nodeType="afterEffect">
                                  <p:stCondLst>
                                    <p:cond delay="0"/>
                                  </p:stCondLst>
                                  <p:childTnLst>
                                    <p:set>
                                      <p:cBhvr>
                                        <p:cTn id="58" dur="1" fill="hold">
                                          <p:stCondLst>
                                            <p:cond delay="0"/>
                                          </p:stCondLst>
                                        </p:cTn>
                                        <p:tgtEl>
                                          <p:spTgt spid="77"/>
                                        </p:tgtEl>
                                        <p:attrNameLst>
                                          <p:attrName>style.visibility</p:attrName>
                                        </p:attrNameLst>
                                      </p:cBhvr>
                                      <p:to>
                                        <p:strVal val="visible"/>
                                      </p:to>
                                    </p:set>
                                    <p:animEffect transition="in" filter="wipe(up)">
                                      <p:cBhvr>
                                        <p:cTn id="59" dur="500"/>
                                        <p:tgtEl>
                                          <p:spTgt spid="77"/>
                                        </p:tgtEl>
                                      </p:cBhvr>
                                    </p:animEffect>
                                  </p:childTnLst>
                                </p:cTn>
                              </p:par>
                            </p:childTnLst>
                          </p:cTn>
                        </p:par>
                        <p:par>
                          <p:cTn id="60" fill="hold">
                            <p:stCondLst>
                              <p:cond delay="7000"/>
                            </p:stCondLst>
                            <p:childTnLst>
                              <p:par>
                                <p:cTn id="61" presetID="22" presetClass="entr" presetSubtype="4" fill="hold" nodeType="afterEffect">
                                  <p:stCondLst>
                                    <p:cond delay="0"/>
                                  </p:stCondLst>
                                  <p:childTnLst>
                                    <p:set>
                                      <p:cBhvr>
                                        <p:cTn id="62" dur="1" fill="hold">
                                          <p:stCondLst>
                                            <p:cond delay="0"/>
                                          </p:stCondLst>
                                        </p:cTn>
                                        <p:tgtEl>
                                          <p:spTgt spid="61"/>
                                        </p:tgtEl>
                                        <p:attrNameLst>
                                          <p:attrName>style.visibility</p:attrName>
                                        </p:attrNameLst>
                                      </p:cBhvr>
                                      <p:to>
                                        <p:strVal val="visible"/>
                                      </p:to>
                                    </p:set>
                                    <p:animEffect transition="in" filter="wipe(down)">
                                      <p:cBhvr>
                                        <p:cTn id="63" dur="500"/>
                                        <p:tgtEl>
                                          <p:spTgt spid="61"/>
                                        </p:tgtEl>
                                      </p:cBhvr>
                                    </p:animEffect>
                                  </p:childTnLst>
                                </p:cTn>
                              </p:par>
                            </p:childTnLst>
                          </p:cTn>
                        </p:par>
                        <p:par>
                          <p:cTn id="64" fill="hold">
                            <p:stCondLst>
                              <p:cond delay="7500"/>
                            </p:stCondLst>
                            <p:childTnLst>
                              <p:par>
                                <p:cTn id="65" presetID="22" presetClass="entr" presetSubtype="4" fill="hold" grpId="0" nodeType="afterEffect" nodePh="1">
                                  <p:stCondLst>
                                    <p:cond delay="0"/>
                                  </p:stCondLst>
                                  <p:endCondLst>
                                    <p:cond evt="begin" delay="0">
                                      <p:tn val="65"/>
                                    </p:cond>
                                  </p:endCondLst>
                                  <p:childTnLst>
                                    <p:set>
                                      <p:cBhvr>
                                        <p:cTn id="66" dur="1" fill="hold">
                                          <p:stCondLst>
                                            <p:cond delay="0"/>
                                          </p:stCondLst>
                                        </p:cTn>
                                        <p:tgtEl>
                                          <p:spTgt spid="86">
                                            <p:txEl>
                                              <p:pRg st="0" end="0"/>
                                            </p:txEl>
                                          </p:spTgt>
                                        </p:tgtEl>
                                        <p:attrNameLst>
                                          <p:attrName>style.visibility</p:attrName>
                                        </p:attrNameLst>
                                      </p:cBhvr>
                                      <p:to>
                                        <p:strVal val="visible"/>
                                      </p:to>
                                    </p:set>
                                    <p:animEffect transition="in" filter="wipe(down)">
                                      <p:cBhvr>
                                        <p:cTn id="67" dur="500"/>
                                        <p:tgtEl>
                                          <p:spTgt spid="86">
                                            <p:txEl>
                                              <p:pRg st="0" end="0"/>
                                            </p:txEl>
                                          </p:spTgt>
                                        </p:tgtEl>
                                      </p:cBhvr>
                                    </p:animEffect>
                                  </p:childTnLst>
                                </p:cTn>
                              </p:par>
                            </p:childTnLst>
                          </p:cTn>
                        </p:par>
                        <p:par>
                          <p:cTn id="68" fill="hold">
                            <p:stCondLst>
                              <p:cond delay="8000"/>
                            </p:stCondLst>
                            <p:childTnLst>
                              <p:par>
                                <p:cTn id="69" presetID="22" presetClass="entr" presetSubtype="4" fill="hold" grpId="0" nodeType="afterEffect" nodePh="1">
                                  <p:stCondLst>
                                    <p:cond delay="0"/>
                                  </p:stCondLst>
                                  <p:endCondLst>
                                    <p:cond evt="begin" delay="0">
                                      <p:tn val="69"/>
                                    </p:cond>
                                  </p:endCondLst>
                                  <p:childTnLst>
                                    <p:set>
                                      <p:cBhvr>
                                        <p:cTn id="70" dur="1" fill="hold">
                                          <p:stCondLst>
                                            <p:cond delay="0"/>
                                          </p:stCondLst>
                                        </p:cTn>
                                        <p:tgtEl>
                                          <p:spTgt spid="85">
                                            <p:txEl>
                                              <p:pRg st="0" end="0"/>
                                            </p:txEl>
                                          </p:spTgt>
                                        </p:tgtEl>
                                        <p:attrNameLst>
                                          <p:attrName>style.visibility</p:attrName>
                                        </p:attrNameLst>
                                      </p:cBhvr>
                                      <p:to>
                                        <p:strVal val="visible"/>
                                      </p:to>
                                    </p:set>
                                    <p:animEffect transition="in" filter="wipe(down)">
                                      <p:cBhvr>
                                        <p:cTn id="71" dur="500"/>
                                        <p:tgtEl>
                                          <p:spTgt spid="85">
                                            <p:txEl>
                                              <p:pRg st="0" end="0"/>
                                            </p:txEl>
                                          </p:spTgt>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75"/>
                                        </p:tgtEl>
                                        <p:attrNameLst>
                                          <p:attrName>style.visibility</p:attrName>
                                        </p:attrNameLst>
                                      </p:cBhvr>
                                      <p:to>
                                        <p:strVal val="visible"/>
                                      </p:to>
                                    </p:set>
                                    <p:animEffect transition="in" filter="wipe(down)">
                                      <p:cBhvr>
                                        <p:cTn id="75" dur="500"/>
                                        <p:tgtEl>
                                          <p:spTgt spid="75"/>
                                        </p:tgtEl>
                                      </p:cBhvr>
                                    </p:animEffect>
                                  </p:childTnLst>
                                </p:cTn>
                              </p:par>
                            </p:childTnLst>
                          </p:cTn>
                        </p:par>
                        <p:par>
                          <p:cTn id="76" fill="hold">
                            <p:stCondLst>
                              <p:cond delay="9000"/>
                            </p:stCondLst>
                            <p:childTnLst>
                              <p:par>
                                <p:cTn id="77" presetID="22" presetClass="entr" presetSubtype="4" fill="hold" nodeType="after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wipe(down)">
                                      <p:cBhvr>
                                        <p:cTn id="79" dur="500"/>
                                        <p:tgtEl>
                                          <p:spTgt spid="40"/>
                                        </p:tgtEl>
                                      </p:cBhvr>
                                    </p:animEffect>
                                  </p:childTnLst>
                                </p:cTn>
                              </p:par>
                            </p:childTnLst>
                          </p:cTn>
                        </p:par>
                        <p:par>
                          <p:cTn id="80" fill="hold">
                            <p:stCondLst>
                              <p:cond delay="9500"/>
                            </p:stCondLst>
                            <p:childTnLst>
                              <p:par>
                                <p:cTn id="81" presetID="22" presetClass="entr" presetSubtype="4" fill="hold" grpId="0" nodeType="afterEffect" nodePh="1">
                                  <p:stCondLst>
                                    <p:cond delay="0"/>
                                  </p:stCondLst>
                                  <p:endCondLst>
                                    <p:cond evt="begin" delay="0">
                                      <p:tn val="81"/>
                                    </p:cond>
                                  </p:endCondLst>
                                  <p:childTnLst>
                                    <p:set>
                                      <p:cBhvr>
                                        <p:cTn id="82" dur="1" fill="hold">
                                          <p:stCondLst>
                                            <p:cond delay="0"/>
                                          </p:stCondLst>
                                        </p:cTn>
                                        <p:tgtEl>
                                          <p:spTgt spid="88">
                                            <p:txEl>
                                              <p:pRg st="0" end="0"/>
                                            </p:txEl>
                                          </p:spTgt>
                                        </p:tgtEl>
                                        <p:attrNameLst>
                                          <p:attrName>style.visibility</p:attrName>
                                        </p:attrNameLst>
                                      </p:cBhvr>
                                      <p:to>
                                        <p:strVal val="visible"/>
                                      </p:to>
                                    </p:set>
                                    <p:animEffect transition="in" filter="wipe(down)">
                                      <p:cBhvr>
                                        <p:cTn id="83" dur="500"/>
                                        <p:tgtEl>
                                          <p:spTgt spid="88">
                                            <p:txEl>
                                              <p:pRg st="0" end="0"/>
                                            </p:txEl>
                                          </p:spTgt>
                                        </p:tgtEl>
                                      </p:cBhvr>
                                    </p:animEffect>
                                  </p:childTnLst>
                                </p:cTn>
                              </p:par>
                            </p:childTnLst>
                          </p:cTn>
                        </p:par>
                        <p:par>
                          <p:cTn id="84" fill="hold">
                            <p:stCondLst>
                              <p:cond delay="10000"/>
                            </p:stCondLst>
                            <p:childTnLst>
                              <p:par>
                                <p:cTn id="85" presetID="22" presetClass="entr" presetSubtype="4" fill="hold" grpId="0" nodeType="afterEffect" nodePh="1">
                                  <p:stCondLst>
                                    <p:cond delay="0"/>
                                  </p:stCondLst>
                                  <p:endCondLst>
                                    <p:cond evt="begin" delay="0">
                                      <p:tn val="85"/>
                                    </p:cond>
                                  </p:endCondLst>
                                  <p:childTnLst>
                                    <p:set>
                                      <p:cBhvr>
                                        <p:cTn id="86" dur="1" fill="hold">
                                          <p:stCondLst>
                                            <p:cond delay="0"/>
                                          </p:stCondLst>
                                        </p:cTn>
                                        <p:tgtEl>
                                          <p:spTgt spid="87">
                                            <p:txEl>
                                              <p:pRg st="0" end="0"/>
                                            </p:txEl>
                                          </p:spTgt>
                                        </p:tgtEl>
                                        <p:attrNameLst>
                                          <p:attrName>style.visibility</p:attrName>
                                        </p:attrNameLst>
                                      </p:cBhvr>
                                      <p:to>
                                        <p:strVal val="visible"/>
                                      </p:to>
                                    </p:set>
                                    <p:animEffect transition="in" filter="wipe(down)">
                                      <p:cBhvr>
                                        <p:cTn id="87" dur="500"/>
                                        <p:tgtEl>
                                          <p:spTgt spid="87">
                                            <p:txEl>
                                              <p:pRg st="0" end="0"/>
                                            </p:txEl>
                                          </p:spTgt>
                                        </p:tgtEl>
                                      </p:cBhvr>
                                    </p:animEffect>
                                  </p:childTnLst>
                                </p:cTn>
                              </p:par>
                            </p:childTnLst>
                          </p:cTn>
                        </p:par>
                        <p:par>
                          <p:cTn id="88" fill="hold">
                            <p:stCondLst>
                              <p:cond delay="10500"/>
                            </p:stCondLst>
                            <p:childTnLst>
                              <p:par>
                                <p:cTn id="89" presetID="22" presetClass="entr" presetSubtype="1" fill="hold" grpId="0" nodeType="afterEffect">
                                  <p:stCondLst>
                                    <p:cond delay="0"/>
                                  </p:stCondLst>
                                  <p:childTnLst>
                                    <p:set>
                                      <p:cBhvr>
                                        <p:cTn id="90" dur="1" fill="hold">
                                          <p:stCondLst>
                                            <p:cond delay="0"/>
                                          </p:stCondLst>
                                        </p:cTn>
                                        <p:tgtEl>
                                          <p:spTgt spid="78"/>
                                        </p:tgtEl>
                                        <p:attrNameLst>
                                          <p:attrName>style.visibility</p:attrName>
                                        </p:attrNameLst>
                                      </p:cBhvr>
                                      <p:to>
                                        <p:strVal val="visible"/>
                                      </p:to>
                                    </p:set>
                                    <p:animEffect transition="in" filter="wipe(up)">
                                      <p:cBhvr>
                                        <p:cTn id="91"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74" grpId="0"/>
      <p:bldP spid="75" grpId="0"/>
      <p:bldP spid="76" grpId="0"/>
      <p:bldP spid="77" grpId="0"/>
      <p:bldP spid="78" grpId="0"/>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8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0"/>
                        </p:tgtEl>
                        <p:attrNameLst>
                          <p:attrName>style.visibility</p:attrName>
                        </p:attrNameLst>
                      </p:cBhvr>
                      <p:to>
                        <p:strVal val="visible"/>
                      </p:to>
                    </p:set>
                    <p:animEffect transition="in" filter="wipe(down)">
                      <p:cBhvr>
                        <p:cTn dur="500"/>
                        <p:tgtEl>
                          <p:spTgt spid="80"/>
                        </p:tgtEl>
                      </p:cBhvr>
                    </p:animEffect>
                  </p:childTnLst>
                </p:cTn>
              </p:par>
            </p:tnLst>
          </p:tmpl>
        </p:tmplLst>
      </p:bldP>
      <p:bldP spid="8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1"/>
                        </p:tgtEl>
                        <p:attrNameLst>
                          <p:attrName>style.visibility</p:attrName>
                        </p:attrNameLst>
                      </p:cBhvr>
                      <p:to>
                        <p:strVal val="visible"/>
                      </p:to>
                    </p:set>
                    <p:animEffect transition="in" filter="wipe(down)">
                      <p:cBhvr>
                        <p:cTn dur="500"/>
                        <p:tgtEl>
                          <p:spTgt spid="81"/>
                        </p:tgtEl>
                      </p:cBhvr>
                    </p:animEffect>
                  </p:childTnLst>
                </p:cTn>
              </p:par>
            </p:tnLst>
          </p:tmpl>
        </p:tmplLst>
      </p:bldP>
      <p:bldP spid="8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2"/>
                        </p:tgtEl>
                        <p:attrNameLst>
                          <p:attrName>style.visibility</p:attrName>
                        </p:attrNameLst>
                      </p:cBhvr>
                      <p:to>
                        <p:strVal val="visible"/>
                      </p:to>
                    </p:set>
                    <p:animEffect transition="in" filter="wipe(down)">
                      <p:cBhvr>
                        <p:cTn dur="500"/>
                        <p:tgtEl>
                          <p:spTgt spid="82"/>
                        </p:tgtEl>
                      </p:cBhvr>
                    </p:animEffect>
                  </p:childTnLst>
                </p:cTn>
              </p:par>
            </p:tnLst>
          </p:tmpl>
        </p:tmplLst>
      </p:bldP>
      <p:bldP spid="8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3"/>
                        </p:tgtEl>
                        <p:attrNameLst>
                          <p:attrName>style.visibility</p:attrName>
                        </p:attrNameLst>
                      </p:cBhvr>
                      <p:to>
                        <p:strVal val="visible"/>
                      </p:to>
                    </p:set>
                    <p:animEffect transition="in" filter="wipe(down)">
                      <p:cBhvr>
                        <p:cTn dur="500"/>
                        <p:tgtEl>
                          <p:spTgt spid="83"/>
                        </p:tgtEl>
                      </p:cBhvr>
                    </p:animEffect>
                  </p:childTnLst>
                </p:cTn>
              </p:par>
            </p:tnLst>
          </p:tmpl>
        </p:tmplLst>
      </p:bldP>
      <p:bldP spid="8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4"/>
                        </p:tgtEl>
                        <p:attrNameLst>
                          <p:attrName>style.visibility</p:attrName>
                        </p:attrNameLst>
                      </p:cBhvr>
                      <p:to>
                        <p:strVal val="visible"/>
                      </p:to>
                    </p:set>
                    <p:animEffect transition="in" filter="wipe(down)">
                      <p:cBhvr>
                        <p:cTn dur="500"/>
                        <p:tgtEl>
                          <p:spTgt spid="84"/>
                        </p:tgtEl>
                      </p:cBhvr>
                    </p:animEffect>
                  </p:childTnLst>
                </p:cTn>
              </p:par>
            </p:tnLst>
          </p:tmpl>
        </p:tmplLst>
      </p:bldP>
      <p:bldP spid="8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5"/>
                        </p:tgtEl>
                        <p:attrNameLst>
                          <p:attrName>style.visibility</p:attrName>
                        </p:attrNameLst>
                      </p:cBhvr>
                      <p:to>
                        <p:strVal val="visible"/>
                      </p:to>
                    </p:set>
                    <p:animEffect transition="in" filter="wipe(down)">
                      <p:cBhvr>
                        <p:cTn dur="500"/>
                        <p:tgtEl>
                          <p:spTgt spid="85"/>
                        </p:tgtEl>
                      </p:cBhvr>
                    </p:animEffect>
                  </p:childTnLst>
                </p:cTn>
              </p:par>
            </p:tnLst>
          </p:tmpl>
        </p:tmplLst>
      </p:bldP>
      <p:bldP spid="8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6"/>
                        </p:tgtEl>
                        <p:attrNameLst>
                          <p:attrName>style.visibility</p:attrName>
                        </p:attrNameLst>
                      </p:cBhvr>
                      <p:to>
                        <p:strVal val="visible"/>
                      </p:to>
                    </p:set>
                    <p:animEffect transition="in" filter="wipe(down)">
                      <p:cBhvr>
                        <p:cTn dur="500"/>
                        <p:tgtEl>
                          <p:spTgt spid="86"/>
                        </p:tgtEl>
                      </p:cBhvr>
                    </p:animEffect>
                  </p:childTnLst>
                </p:cTn>
              </p:par>
            </p:tnLst>
          </p:tmpl>
        </p:tmplLst>
      </p:bldP>
      <p:bldP spid="8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7"/>
                        </p:tgtEl>
                        <p:attrNameLst>
                          <p:attrName>style.visibility</p:attrName>
                        </p:attrNameLst>
                      </p:cBhvr>
                      <p:to>
                        <p:strVal val="visible"/>
                      </p:to>
                    </p:set>
                    <p:animEffect transition="in" filter="wipe(down)">
                      <p:cBhvr>
                        <p:cTn dur="500"/>
                        <p:tgtEl>
                          <p:spTgt spid="87"/>
                        </p:tgtEl>
                      </p:cBhvr>
                    </p:animEffect>
                  </p:childTnLst>
                </p:cTn>
              </p:par>
            </p:tnLst>
          </p:tmpl>
        </p:tmplLst>
      </p:bldP>
      <p:bldP spid="8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8"/>
                        </p:tgtEl>
                        <p:attrNameLst>
                          <p:attrName>style.visibility</p:attrName>
                        </p:attrNameLst>
                      </p:cBhvr>
                      <p:to>
                        <p:strVal val="visible"/>
                      </p:to>
                    </p:set>
                    <p:animEffect transition="in" filter="wipe(down)">
                      <p:cBhvr>
                        <p:cTn dur="500"/>
                        <p:tgtEl>
                          <p:spTgt spid="88"/>
                        </p:tgtEl>
                      </p:cBhvr>
                    </p:animEffect>
                  </p:childTnLst>
                </p:cTn>
              </p:par>
            </p:tnLst>
          </p:tmpl>
        </p:tmplLst>
      </p:bldP>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ic03">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a:p>
        </p:txBody>
      </p:sp>
      <p:sp>
        <p:nvSpPr>
          <p:cNvPr id="27" name="Picture Placeholder 7"/>
          <p:cNvSpPr>
            <a:spLocks noGrp="1"/>
          </p:cNvSpPr>
          <p:nvPr>
            <p:ph type="pic" sz="quarter" idx="15" hasCustomPrompt="1"/>
          </p:nvPr>
        </p:nvSpPr>
        <p:spPr>
          <a:xfrm>
            <a:off x="871807" y="1496124"/>
            <a:ext cx="2446415" cy="3793125"/>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a:t>Image Holder</a:t>
            </a:r>
          </a:p>
        </p:txBody>
      </p:sp>
      <p:sp>
        <p:nvSpPr>
          <p:cNvPr id="28" name="Picture Placeholder 7"/>
          <p:cNvSpPr>
            <a:spLocks noGrp="1"/>
          </p:cNvSpPr>
          <p:nvPr>
            <p:ph type="pic" sz="quarter" idx="16" hasCustomPrompt="1"/>
          </p:nvPr>
        </p:nvSpPr>
        <p:spPr>
          <a:xfrm>
            <a:off x="3561387" y="1496124"/>
            <a:ext cx="2372660" cy="1796083"/>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a:t>Image Holder</a:t>
            </a:r>
          </a:p>
        </p:txBody>
      </p:sp>
      <p:sp>
        <p:nvSpPr>
          <p:cNvPr id="31" name="Picture Placeholder 7"/>
          <p:cNvSpPr>
            <a:spLocks noGrp="1"/>
          </p:cNvSpPr>
          <p:nvPr>
            <p:ph type="pic" sz="quarter" idx="17" hasCustomPrompt="1"/>
          </p:nvPr>
        </p:nvSpPr>
        <p:spPr>
          <a:xfrm>
            <a:off x="8934035" y="1496124"/>
            <a:ext cx="2372660" cy="1796083"/>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a:t>Image Holder</a:t>
            </a:r>
          </a:p>
        </p:txBody>
      </p:sp>
      <p:sp>
        <p:nvSpPr>
          <p:cNvPr id="32" name="Picture Placeholder 7"/>
          <p:cNvSpPr>
            <a:spLocks noGrp="1"/>
          </p:cNvSpPr>
          <p:nvPr>
            <p:ph type="pic" sz="quarter" idx="18" hasCustomPrompt="1"/>
          </p:nvPr>
        </p:nvSpPr>
        <p:spPr>
          <a:xfrm>
            <a:off x="6211310" y="3493167"/>
            <a:ext cx="2372660" cy="1796083"/>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a:t>Image Holder</a:t>
            </a:r>
          </a:p>
        </p:txBody>
      </p:sp>
      <p:grpSp>
        <p:nvGrpSpPr>
          <p:cNvPr id="33" name="Group 32"/>
          <p:cNvGrpSpPr/>
          <p:nvPr userDrawn="1"/>
        </p:nvGrpSpPr>
        <p:grpSpPr>
          <a:xfrm>
            <a:off x="3552748" y="3427294"/>
            <a:ext cx="2381299" cy="1861956"/>
            <a:chOff x="2664561" y="2570470"/>
            <a:chExt cx="1785974" cy="1396467"/>
          </a:xfrm>
        </p:grpSpPr>
        <p:sp>
          <p:nvSpPr>
            <p:cNvPr id="34" name="Rectangle 33"/>
            <p:cNvSpPr/>
            <p:nvPr/>
          </p:nvSpPr>
          <p:spPr>
            <a:xfrm>
              <a:off x="2664561" y="2570470"/>
              <a:ext cx="1785974" cy="13470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Rectangle 34"/>
            <p:cNvSpPr/>
            <p:nvPr/>
          </p:nvSpPr>
          <p:spPr>
            <a:xfrm>
              <a:off x="2664561" y="2619875"/>
              <a:ext cx="1785974" cy="13470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36" name="Group 3"/>
          <p:cNvGrpSpPr/>
          <p:nvPr userDrawn="1"/>
        </p:nvGrpSpPr>
        <p:grpSpPr>
          <a:xfrm>
            <a:off x="8925396" y="3417134"/>
            <a:ext cx="2381299" cy="1872116"/>
            <a:chOff x="6694047" y="2562850"/>
            <a:chExt cx="1785974" cy="1404087"/>
          </a:xfrm>
        </p:grpSpPr>
        <p:sp>
          <p:nvSpPr>
            <p:cNvPr id="37" name="Rectangle 36"/>
            <p:cNvSpPr/>
            <p:nvPr/>
          </p:nvSpPr>
          <p:spPr>
            <a:xfrm>
              <a:off x="6694047" y="2562850"/>
              <a:ext cx="1785974" cy="134706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Rectangle 37"/>
            <p:cNvSpPr/>
            <p:nvPr/>
          </p:nvSpPr>
          <p:spPr>
            <a:xfrm>
              <a:off x="6694047" y="2619875"/>
              <a:ext cx="1785974" cy="134706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39" name="Group 2"/>
          <p:cNvGrpSpPr/>
          <p:nvPr userDrawn="1"/>
        </p:nvGrpSpPr>
        <p:grpSpPr>
          <a:xfrm>
            <a:off x="6211309" y="1496124"/>
            <a:ext cx="2381299" cy="1876243"/>
            <a:chOff x="4658482" y="1122093"/>
            <a:chExt cx="1785974" cy="1407182"/>
          </a:xfrm>
        </p:grpSpPr>
        <p:sp>
          <p:nvSpPr>
            <p:cNvPr id="40" name="Rectangle 39"/>
            <p:cNvSpPr/>
            <p:nvPr/>
          </p:nvSpPr>
          <p:spPr>
            <a:xfrm>
              <a:off x="4658482" y="1182213"/>
              <a:ext cx="1785974" cy="1347062"/>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1" name="Rectangle 40"/>
            <p:cNvSpPr/>
            <p:nvPr/>
          </p:nvSpPr>
          <p:spPr>
            <a:xfrm>
              <a:off x="4658482" y="1122093"/>
              <a:ext cx="1785974" cy="13470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Tree>
    <p:extLst>
      <p:ext uri="{BB962C8B-B14F-4D97-AF65-F5344CB8AC3E}">
        <p14:creationId xmlns:p14="http://schemas.microsoft.com/office/powerpoint/2010/main" val="1882830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down)">
                                      <p:cBhvr>
                                        <p:cTn id="15" dur="500"/>
                                        <p:tgtEl>
                                          <p:spTgt spid="27"/>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up)">
                                      <p:cBhvr>
                                        <p:cTn id="19" dur="500"/>
                                        <p:tgtEl>
                                          <p:spTgt spid="28"/>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down)">
                                      <p:cBhvr>
                                        <p:cTn id="23" dur="500"/>
                                        <p:tgtEl>
                                          <p:spTgt spid="33"/>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up)">
                                      <p:cBhvr>
                                        <p:cTn id="27" dur="500"/>
                                        <p:tgtEl>
                                          <p:spTgt spid="39"/>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down)">
                                      <p:cBhvr>
                                        <p:cTn id="31" dur="500"/>
                                        <p:tgtEl>
                                          <p:spTgt spid="32"/>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up)">
                                      <p:cBhvr>
                                        <p:cTn id="35" dur="500"/>
                                        <p:tgtEl>
                                          <p:spTgt spid="31"/>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wipe(down)">
                                      <p:cBhvr>
                                        <p:cTn id="3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27" grpId="0"/>
      <p:bldP spid="28" grpId="0"/>
      <p:bldP spid="31" grpId="0"/>
      <p:bldP spid="32" grpId="0"/>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ic04">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a:p>
        </p:txBody>
      </p:sp>
      <p:grpSp>
        <p:nvGrpSpPr>
          <p:cNvPr id="44" name="Group 43"/>
          <p:cNvGrpSpPr/>
          <p:nvPr userDrawn="1"/>
        </p:nvGrpSpPr>
        <p:grpSpPr>
          <a:xfrm>
            <a:off x="6333439" y="1907853"/>
            <a:ext cx="2381299" cy="1392120"/>
            <a:chOff x="4750079" y="1706835"/>
            <a:chExt cx="1785974" cy="1044090"/>
          </a:xfrm>
        </p:grpSpPr>
        <p:sp>
          <p:nvSpPr>
            <p:cNvPr id="45" name="Rectangle 44"/>
            <p:cNvSpPr/>
            <p:nvPr/>
          </p:nvSpPr>
          <p:spPr>
            <a:xfrm>
              <a:off x="4750079" y="1747885"/>
              <a:ext cx="1785974" cy="100304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6" name="Rectangle 45"/>
            <p:cNvSpPr/>
            <p:nvPr/>
          </p:nvSpPr>
          <p:spPr>
            <a:xfrm>
              <a:off x="4750079" y="1706835"/>
              <a:ext cx="1785974" cy="100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47" name="Group 46"/>
          <p:cNvGrpSpPr/>
          <p:nvPr userDrawn="1"/>
        </p:nvGrpSpPr>
        <p:grpSpPr>
          <a:xfrm>
            <a:off x="8943340" y="1907853"/>
            <a:ext cx="2381299" cy="1392120"/>
            <a:chOff x="6707505" y="1706835"/>
            <a:chExt cx="1785974" cy="1044090"/>
          </a:xfrm>
        </p:grpSpPr>
        <p:sp>
          <p:nvSpPr>
            <p:cNvPr id="48" name="Rectangle 47"/>
            <p:cNvSpPr/>
            <p:nvPr/>
          </p:nvSpPr>
          <p:spPr>
            <a:xfrm>
              <a:off x="6707505" y="1747885"/>
              <a:ext cx="1785974" cy="100304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9" name="Rectangle 48"/>
            <p:cNvSpPr/>
            <p:nvPr/>
          </p:nvSpPr>
          <p:spPr>
            <a:xfrm>
              <a:off x="6707505" y="1706835"/>
              <a:ext cx="1785974" cy="100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50" name="Group 49"/>
          <p:cNvGrpSpPr/>
          <p:nvPr userDrawn="1"/>
        </p:nvGrpSpPr>
        <p:grpSpPr>
          <a:xfrm>
            <a:off x="6333439" y="3356131"/>
            <a:ext cx="2381299" cy="1393668"/>
            <a:chOff x="4750079" y="2793043"/>
            <a:chExt cx="1785974" cy="1045251"/>
          </a:xfrm>
        </p:grpSpPr>
        <p:sp>
          <p:nvSpPr>
            <p:cNvPr id="51" name="Rectangle 50"/>
            <p:cNvSpPr/>
            <p:nvPr/>
          </p:nvSpPr>
          <p:spPr>
            <a:xfrm>
              <a:off x="4750079" y="2793043"/>
              <a:ext cx="1785974" cy="100304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2" name="Rectangle 51"/>
            <p:cNvSpPr/>
            <p:nvPr/>
          </p:nvSpPr>
          <p:spPr>
            <a:xfrm>
              <a:off x="4750079" y="2835254"/>
              <a:ext cx="1785974" cy="10030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grpSp>
        <p:nvGrpSpPr>
          <p:cNvPr id="53" name="Group 52"/>
          <p:cNvGrpSpPr/>
          <p:nvPr userDrawn="1"/>
        </p:nvGrpSpPr>
        <p:grpSpPr>
          <a:xfrm>
            <a:off x="8943340" y="3356131"/>
            <a:ext cx="2381299" cy="1393668"/>
            <a:chOff x="6707505" y="2793043"/>
            <a:chExt cx="1785974" cy="1045251"/>
          </a:xfrm>
        </p:grpSpPr>
        <p:sp>
          <p:nvSpPr>
            <p:cNvPr id="54" name="Rectangle 53"/>
            <p:cNvSpPr/>
            <p:nvPr/>
          </p:nvSpPr>
          <p:spPr>
            <a:xfrm>
              <a:off x="6707505" y="2793043"/>
              <a:ext cx="1785974" cy="100304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5" name="Rectangle 54"/>
            <p:cNvSpPr/>
            <p:nvPr/>
          </p:nvSpPr>
          <p:spPr>
            <a:xfrm>
              <a:off x="6707505" y="2835254"/>
              <a:ext cx="1785974" cy="10030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56" name="Picture Placeholder 7"/>
          <p:cNvSpPr>
            <a:spLocks noGrp="1"/>
          </p:cNvSpPr>
          <p:nvPr>
            <p:ph type="pic" sz="quarter" idx="15" hasCustomPrompt="1"/>
          </p:nvPr>
        </p:nvSpPr>
        <p:spPr>
          <a:xfrm>
            <a:off x="891856" y="1907853"/>
            <a:ext cx="5178745" cy="2841947"/>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a:t>Image Holder</a:t>
            </a:r>
          </a:p>
        </p:txBody>
      </p:sp>
    </p:spTree>
    <p:extLst>
      <p:ext uri="{BB962C8B-B14F-4D97-AF65-F5344CB8AC3E}">
        <p14:creationId xmlns:p14="http://schemas.microsoft.com/office/powerpoint/2010/main" val="2171634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left)">
                                      <p:cBhvr>
                                        <p:cTn id="15" dur="500"/>
                                        <p:tgtEl>
                                          <p:spTgt spid="56"/>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down)">
                                      <p:cBhvr>
                                        <p:cTn id="19" dur="500"/>
                                        <p:tgtEl>
                                          <p:spTgt spid="44"/>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down)">
                                      <p:cBhvr>
                                        <p:cTn id="23" dur="500"/>
                                        <p:tgtEl>
                                          <p:spTgt spid="47"/>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down)">
                                      <p:cBhvr>
                                        <p:cTn id="27" dur="500"/>
                                        <p:tgtEl>
                                          <p:spTgt spid="50"/>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wipe(down)">
                                      <p:cBhvr>
                                        <p:cTn id="31"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56" grpId="0"/>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ic05">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a:p>
        </p:txBody>
      </p:sp>
      <p:sp>
        <p:nvSpPr>
          <p:cNvPr id="20" name="Picture Placeholder 7"/>
          <p:cNvSpPr>
            <a:spLocks noGrp="1"/>
          </p:cNvSpPr>
          <p:nvPr>
            <p:ph type="pic" sz="quarter" idx="15" hasCustomPrompt="1"/>
          </p:nvPr>
        </p:nvSpPr>
        <p:spPr>
          <a:xfrm>
            <a:off x="0" y="1337124"/>
            <a:ext cx="12170443" cy="3006597"/>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a:t>Image Holder</a:t>
            </a:r>
          </a:p>
        </p:txBody>
      </p:sp>
    </p:spTree>
    <p:extLst>
      <p:ext uri="{BB962C8B-B14F-4D97-AF65-F5344CB8AC3E}">
        <p14:creationId xmlns:p14="http://schemas.microsoft.com/office/powerpoint/2010/main" val="3563210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20" grpId="0"/>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Pic Ver">
    <p:spTree>
      <p:nvGrpSpPr>
        <p:cNvPr id="1" name=""/>
        <p:cNvGrpSpPr/>
        <p:nvPr/>
      </p:nvGrpSpPr>
      <p:grpSpPr>
        <a:xfrm>
          <a:off x="0" y="0"/>
          <a:ext cx="0" cy="0"/>
          <a:chOff x="0" y="0"/>
          <a:chExt cx="0" cy="0"/>
        </a:xfrm>
      </p:grpSpPr>
      <p:sp>
        <p:nvSpPr>
          <p:cNvPr id="12" name="Picture Placeholder 7"/>
          <p:cNvSpPr>
            <a:spLocks noGrp="1"/>
          </p:cNvSpPr>
          <p:nvPr>
            <p:ph type="pic" sz="quarter" idx="15" hasCustomPrompt="1"/>
          </p:nvPr>
        </p:nvSpPr>
        <p:spPr>
          <a:xfrm>
            <a:off x="590995" y="1416445"/>
            <a:ext cx="3469533"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a:t>Image Holder</a:t>
            </a:r>
          </a:p>
        </p:txBody>
      </p:sp>
      <p:sp>
        <p:nvSpPr>
          <p:cNvPr id="4" name="Rectangle 3"/>
          <p:cNvSpPr/>
          <p:nvPr userDrawn="1"/>
        </p:nvSpPr>
        <p:spPr>
          <a:xfrm>
            <a:off x="590995" y="3221854"/>
            <a:ext cx="3469532" cy="56122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a:t>Click To Edit Master Title Style</a:t>
            </a:r>
          </a:p>
        </p:txBody>
      </p:sp>
      <p:sp>
        <p:nvSpPr>
          <p:cNvPr id="9"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10" name="Round Same Side Corner Rectangle 9"/>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50000"/>
                  <a:lumOff val="50000"/>
                </a:schemeClr>
              </a:solidFill>
            </a:endParaRPr>
          </a:p>
        </p:txBody>
      </p:sp>
      <p:sp>
        <p:nvSpPr>
          <p:cNvPr id="11"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a:p>
        </p:txBody>
      </p:sp>
      <p:sp>
        <p:nvSpPr>
          <p:cNvPr id="13" name="Text Placeholder 3"/>
          <p:cNvSpPr>
            <a:spLocks noGrp="1"/>
          </p:cNvSpPr>
          <p:nvPr>
            <p:ph type="body" sz="half" idx="17"/>
          </p:nvPr>
        </p:nvSpPr>
        <p:spPr>
          <a:xfrm>
            <a:off x="680828" y="3363020"/>
            <a:ext cx="3324755" cy="257040"/>
          </a:xfrm>
          <a:prstGeom prst="rect">
            <a:avLst/>
          </a:prstGeom>
        </p:spPr>
        <p:txBody>
          <a:bodyPr wrap="non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14" name="Picture Placeholder 7"/>
          <p:cNvSpPr>
            <a:spLocks noGrp="1"/>
          </p:cNvSpPr>
          <p:nvPr>
            <p:ph type="pic" sz="quarter" idx="18" hasCustomPrompt="1"/>
          </p:nvPr>
        </p:nvSpPr>
        <p:spPr>
          <a:xfrm>
            <a:off x="4344200" y="1416445"/>
            <a:ext cx="3469533"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a:t>Image Holder</a:t>
            </a:r>
          </a:p>
        </p:txBody>
      </p:sp>
      <p:sp>
        <p:nvSpPr>
          <p:cNvPr id="15" name="Rectangle 14"/>
          <p:cNvSpPr/>
          <p:nvPr userDrawn="1"/>
        </p:nvSpPr>
        <p:spPr>
          <a:xfrm>
            <a:off x="4344201" y="3221854"/>
            <a:ext cx="3469532" cy="5612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Text Placeholder 3"/>
          <p:cNvSpPr>
            <a:spLocks noGrp="1"/>
          </p:cNvSpPr>
          <p:nvPr>
            <p:ph type="body" sz="half" idx="19"/>
          </p:nvPr>
        </p:nvSpPr>
        <p:spPr>
          <a:xfrm>
            <a:off x="4434033" y="3363020"/>
            <a:ext cx="3324755" cy="257040"/>
          </a:xfrm>
          <a:prstGeom prst="rect">
            <a:avLst/>
          </a:prstGeom>
        </p:spPr>
        <p:txBody>
          <a:bodyPr wrap="non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17" name="Picture Placeholder 7"/>
          <p:cNvSpPr>
            <a:spLocks noGrp="1"/>
          </p:cNvSpPr>
          <p:nvPr>
            <p:ph type="pic" sz="quarter" idx="20" hasCustomPrompt="1"/>
          </p:nvPr>
        </p:nvSpPr>
        <p:spPr>
          <a:xfrm>
            <a:off x="8094767" y="1416445"/>
            <a:ext cx="3469533"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a:t>Image Holder</a:t>
            </a:r>
          </a:p>
        </p:txBody>
      </p:sp>
      <p:sp>
        <p:nvSpPr>
          <p:cNvPr id="18" name="Rectangle 17"/>
          <p:cNvSpPr/>
          <p:nvPr userDrawn="1"/>
        </p:nvSpPr>
        <p:spPr>
          <a:xfrm>
            <a:off x="8094767" y="3221854"/>
            <a:ext cx="3469532" cy="561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Text Placeholder 3"/>
          <p:cNvSpPr>
            <a:spLocks noGrp="1"/>
          </p:cNvSpPr>
          <p:nvPr>
            <p:ph type="body" sz="half" idx="21"/>
          </p:nvPr>
        </p:nvSpPr>
        <p:spPr>
          <a:xfrm>
            <a:off x="8184600" y="3363020"/>
            <a:ext cx="3324755" cy="257040"/>
          </a:xfrm>
          <a:prstGeom prst="rect">
            <a:avLst/>
          </a:prstGeom>
        </p:spPr>
        <p:txBody>
          <a:bodyPr wrap="non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20" name="Picture Placeholder 7"/>
          <p:cNvSpPr>
            <a:spLocks noGrp="1"/>
          </p:cNvSpPr>
          <p:nvPr>
            <p:ph type="pic" sz="quarter" idx="22" hasCustomPrompt="1"/>
          </p:nvPr>
        </p:nvSpPr>
        <p:spPr>
          <a:xfrm>
            <a:off x="590995" y="3990752"/>
            <a:ext cx="3469533"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a:t>Image Holder</a:t>
            </a:r>
          </a:p>
        </p:txBody>
      </p:sp>
      <p:sp>
        <p:nvSpPr>
          <p:cNvPr id="21" name="Rectangle 20"/>
          <p:cNvSpPr/>
          <p:nvPr userDrawn="1"/>
        </p:nvSpPr>
        <p:spPr>
          <a:xfrm>
            <a:off x="590995" y="5796160"/>
            <a:ext cx="3469532" cy="5612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Text Placeholder 3"/>
          <p:cNvSpPr>
            <a:spLocks noGrp="1"/>
          </p:cNvSpPr>
          <p:nvPr>
            <p:ph type="body" sz="half" idx="23"/>
          </p:nvPr>
        </p:nvSpPr>
        <p:spPr>
          <a:xfrm>
            <a:off x="680828" y="5937327"/>
            <a:ext cx="3324755" cy="257040"/>
          </a:xfrm>
          <a:prstGeom prst="rect">
            <a:avLst/>
          </a:prstGeom>
        </p:spPr>
        <p:txBody>
          <a:bodyPr wrap="non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23" name="Picture Placeholder 7"/>
          <p:cNvSpPr>
            <a:spLocks noGrp="1"/>
          </p:cNvSpPr>
          <p:nvPr>
            <p:ph type="pic" sz="quarter" idx="24" hasCustomPrompt="1"/>
          </p:nvPr>
        </p:nvSpPr>
        <p:spPr>
          <a:xfrm>
            <a:off x="4344200" y="3990752"/>
            <a:ext cx="3469533"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a:t>Image Holder</a:t>
            </a:r>
          </a:p>
        </p:txBody>
      </p:sp>
      <p:sp>
        <p:nvSpPr>
          <p:cNvPr id="24" name="Rectangle 23"/>
          <p:cNvSpPr/>
          <p:nvPr userDrawn="1"/>
        </p:nvSpPr>
        <p:spPr>
          <a:xfrm>
            <a:off x="4344201" y="5796160"/>
            <a:ext cx="3469532" cy="56122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Text Placeholder 3"/>
          <p:cNvSpPr>
            <a:spLocks noGrp="1"/>
          </p:cNvSpPr>
          <p:nvPr>
            <p:ph type="body" sz="half" idx="25"/>
          </p:nvPr>
        </p:nvSpPr>
        <p:spPr>
          <a:xfrm>
            <a:off x="4434033" y="5937327"/>
            <a:ext cx="3324755" cy="257040"/>
          </a:xfrm>
          <a:prstGeom prst="rect">
            <a:avLst/>
          </a:prstGeom>
        </p:spPr>
        <p:txBody>
          <a:bodyPr wrap="non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26" name="Picture Placeholder 7"/>
          <p:cNvSpPr>
            <a:spLocks noGrp="1"/>
          </p:cNvSpPr>
          <p:nvPr>
            <p:ph type="pic" sz="quarter" idx="26" hasCustomPrompt="1"/>
          </p:nvPr>
        </p:nvSpPr>
        <p:spPr>
          <a:xfrm>
            <a:off x="8094767" y="3990752"/>
            <a:ext cx="3469533" cy="1805409"/>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a:t>Image Holder</a:t>
            </a:r>
          </a:p>
        </p:txBody>
      </p:sp>
      <p:sp>
        <p:nvSpPr>
          <p:cNvPr id="27" name="Rectangle 26"/>
          <p:cNvSpPr/>
          <p:nvPr userDrawn="1"/>
        </p:nvSpPr>
        <p:spPr>
          <a:xfrm>
            <a:off x="8094767" y="5796160"/>
            <a:ext cx="3469532" cy="5612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Text Placeholder 3"/>
          <p:cNvSpPr>
            <a:spLocks noGrp="1"/>
          </p:cNvSpPr>
          <p:nvPr>
            <p:ph type="body" sz="half" idx="27"/>
          </p:nvPr>
        </p:nvSpPr>
        <p:spPr>
          <a:xfrm>
            <a:off x="8184600" y="5937327"/>
            <a:ext cx="3324755" cy="257040"/>
          </a:xfrm>
          <a:prstGeom prst="rect">
            <a:avLst/>
          </a:prstGeom>
        </p:spPr>
        <p:txBody>
          <a:bodyPr wrap="none" lIns="0" tIns="0" rIns="0" bIns="0" anchor="ctr">
            <a:noAutofit/>
          </a:bodyPr>
          <a:lstStyle>
            <a:lvl1pPr marL="0" indent="0" algn="ctr">
              <a:buNone/>
              <a:defRPr sz="1600"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Tree>
    <p:extLst>
      <p:ext uri="{BB962C8B-B14F-4D97-AF65-F5344CB8AC3E}">
        <p14:creationId xmlns:p14="http://schemas.microsoft.com/office/powerpoint/2010/main" val="2070642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wipe(down)">
                                      <p:cBhvr>
                                        <p:cTn id="11" dur="500"/>
                                        <p:tgtEl>
                                          <p:spTgt spid="9">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par>
                          <p:cTn id="20" fill="hold">
                            <p:stCondLst>
                              <p:cond delay="2000"/>
                            </p:stCondLst>
                            <p:childTnLst>
                              <p:par>
                                <p:cTn id="21" presetID="22" presetClass="entr" presetSubtype="4" fill="hold" grpId="0" nodeType="afterEffect" nodePh="1">
                                  <p:stCondLst>
                                    <p:cond delay="0"/>
                                  </p:stCondLst>
                                  <p:endCondLst>
                                    <p:cond evt="begin" delay="0">
                                      <p:tn val="21"/>
                                    </p:cond>
                                  </p:endCondLst>
                                  <p:childTnLst>
                                    <p:set>
                                      <p:cBhvr>
                                        <p:cTn id="22" dur="1" fill="hold">
                                          <p:stCondLst>
                                            <p:cond delay="0"/>
                                          </p:stCondLst>
                                        </p:cTn>
                                        <p:tgtEl>
                                          <p:spTgt spid="13">
                                            <p:txEl>
                                              <p:pRg st="0" end="0"/>
                                            </p:txEl>
                                          </p:spTgt>
                                        </p:tgtEl>
                                        <p:attrNameLst>
                                          <p:attrName>style.visibility</p:attrName>
                                        </p:attrNameLst>
                                      </p:cBhvr>
                                      <p:to>
                                        <p:strVal val="visible"/>
                                      </p:to>
                                    </p:set>
                                    <p:animEffect transition="in" filter="wipe(down)">
                                      <p:cBhvr>
                                        <p:cTn id="23" dur="500"/>
                                        <p:tgtEl>
                                          <p:spTgt spid="13">
                                            <p:txEl>
                                              <p:pRg st="0" end="0"/>
                                            </p:tx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500"/>
                                        <p:tgtEl>
                                          <p:spTgt spid="14"/>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childTnLst>
                          </p:cTn>
                        </p:par>
                        <p:par>
                          <p:cTn id="32" fill="hold">
                            <p:stCondLst>
                              <p:cond delay="3500"/>
                            </p:stCondLst>
                            <p:childTnLst>
                              <p:par>
                                <p:cTn id="33" presetID="22" presetClass="entr" presetSubtype="4" fill="hold" grpId="0" nodeType="afterEffect" nodePh="1">
                                  <p:stCondLst>
                                    <p:cond delay="0"/>
                                  </p:stCondLst>
                                  <p:endCondLst>
                                    <p:cond evt="begin" delay="0">
                                      <p:tn val="33"/>
                                    </p:cond>
                                  </p:endCondLst>
                                  <p:childTnLst>
                                    <p:set>
                                      <p:cBhvr>
                                        <p:cTn id="34" dur="1" fill="hold">
                                          <p:stCondLst>
                                            <p:cond delay="0"/>
                                          </p:stCondLst>
                                        </p:cTn>
                                        <p:tgtEl>
                                          <p:spTgt spid="16">
                                            <p:txEl>
                                              <p:pRg st="0" end="0"/>
                                            </p:txEl>
                                          </p:spTgt>
                                        </p:tgtEl>
                                        <p:attrNameLst>
                                          <p:attrName>style.visibility</p:attrName>
                                        </p:attrNameLst>
                                      </p:cBhvr>
                                      <p:to>
                                        <p:strVal val="visible"/>
                                      </p:to>
                                    </p:set>
                                    <p:animEffect transition="in" filter="wipe(down)">
                                      <p:cBhvr>
                                        <p:cTn id="35" dur="500"/>
                                        <p:tgtEl>
                                          <p:spTgt spid="16">
                                            <p:txEl>
                                              <p:pRg st="0" end="0"/>
                                            </p:txEl>
                                          </p:spTgt>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down)">
                                      <p:cBhvr>
                                        <p:cTn id="39" dur="500"/>
                                        <p:tgtEl>
                                          <p:spTgt spid="17"/>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down)">
                                      <p:cBhvr>
                                        <p:cTn id="43" dur="500"/>
                                        <p:tgtEl>
                                          <p:spTgt spid="18"/>
                                        </p:tgtEl>
                                      </p:cBhvr>
                                    </p:animEffect>
                                  </p:childTnLst>
                                </p:cTn>
                              </p:par>
                            </p:childTnLst>
                          </p:cTn>
                        </p:par>
                        <p:par>
                          <p:cTn id="44" fill="hold">
                            <p:stCondLst>
                              <p:cond delay="5000"/>
                            </p:stCondLst>
                            <p:childTnLst>
                              <p:par>
                                <p:cTn id="45" presetID="22" presetClass="entr" presetSubtype="4" fill="hold" grpId="0" nodeType="afterEffect" nodePh="1">
                                  <p:stCondLst>
                                    <p:cond delay="0"/>
                                  </p:stCondLst>
                                  <p:endCondLst>
                                    <p:cond evt="begin" delay="0">
                                      <p:tn val="45"/>
                                    </p:cond>
                                  </p:endCondLst>
                                  <p:childTnLst>
                                    <p:set>
                                      <p:cBhvr>
                                        <p:cTn id="46" dur="1" fill="hold">
                                          <p:stCondLst>
                                            <p:cond delay="0"/>
                                          </p:stCondLst>
                                        </p:cTn>
                                        <p:tgtEl>
                                          <p:spTgt spid="19">
                                            <p:txEl>
                                              <p:pRg st="0" end="0"/>
                                            </p:txEl>
                                          </p:spTgt>
                                        </p:tgtEl>
                                        <p:attrNameLst>
                                          <p:attrName>style.visibility</p:attrName>
                                        </p:attrNameLst>
                                      </p:cBhvr>
                                      <p:to>
                                        <p:strVal val="visible"/>
                                      </p:to>
                                    </p:set>
                                    <p:animEffect transition="in" filter="wipe(down)">
                                      <p:cBhvr>
                                        <p:cTn id="47" dur="500"/>
                                        <p:tgtEl>
                                          <p:spTgt spid="19">
                                            <p:txEl>
                                              <p:pRg st="0" end="0"/>
                                            </p:txEl>
                                          </p:spTgt>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down)">
                                      <p:cBhvr>
                                        <p:cTn id="51" dur="500"/>
                                        <p:tgtEl>
                                          <p:spTgt spid="20"/>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down)">
                                      <p:cBhvr>
                                        <p:cTn id="55" dur="500"/>
                                        <p:tgtEl>
                                          <p:spTgt spid="21"/>
                                        </p:tgtEl>
                                      </p:cBhvr>
                                    </p:animEffect>
                                  </p:childTnLst>
                                </p:cTn>
                              </p:par>
                            </p:childTnLst>
                          </p:cTn>
                        </p:par>
                        <p:par>
                          <p:cTn id="56" fill="hold">
                            <p:stCondLst>
                              <p:cond delay="6500"/>
                            </p:stCondLst>
                            <p:childTnLst>
                              <p:par>
                                <p:cTn id="57" presetID="22" presetClass="entr" presetSubtype="4" fill="hold" grpId="0" nodeType="afterEffect" nodePh="1">
                                  <p:stCondLst>
                                    <p:cond delay="0"/>
                                  </p:stCondLst>
                                  <p:endCondLst>
                                    <p:cond evt="begin" delay="0">
                                      <p:tn val="57"/>
                                    </p:cond>
                                  </p:endCondLst>
                                  <p:childTnLst>
                                    <p:set>
                                      <p:cBhvr>
                                        <p:cTn id="58" dur="1" fill="hold">
                                          <p:stCondLst>
                                            <p:cond delay="0"/>
                                          </p:stCondLst>
                                        </p:cTn>
                                        <p:tgtEl>
                                          <p:spTgt spid="22">
                                            <p:txEl>
                                              <p:pRg st="0" end="0"/>
                                            </p:txEl>
                                          </p:spTgt>
                                        </p:tgtEl>
                                        <p:attrNameLst>
                                          <p:attrName>style.visibility</p:attrName>
                                        </p:attrNameLst>
                                      </p:cBhvr>
                                      <p:to>
                                        <p:strVal val="visible"/>
                                      </p:to>
                                    </p:set>
                                    <p:animEffect transition="in" filter="wipe(down)">
                                      <p:cBhvr>
                                        <p:cTn id="59" dur="500"/>
                                        <p:tgtEl>
                                          <p:spTgt spid="22">
                                            <p:txEl>
                                              <p:pRg st="0" end="0"/>
                                            </p:txEl>
                                          </p:spTgt>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wipe(down)">
                                      <p:cBhvr>
                                        <p:cTn id="63" dur="500"/>
                                        <p:tgtEl>
                                          <p:spTgt spid="23"/>
                                        </p:tgtEl>
                                      </p:cBhvr>
                                    </p:animEffect>
                                  </p:childTnLst>
                                </p:cTn>
                              </p:par>
                            </p:childTnLst>
                          </p:cTn>
                        </p:par>
                        <p:par>
                          <p:cTn id="64" fill="hold">
                            <p:stCondLst>
                              <p:cond delay="7500"/>
                            </p:stCondLst>
                            <p:childTnLst>
                              <p:par>
                                <p:cTn id="65" presetID="22" presetClass="entr" presetSubtype="4" fill="hold" grpId="0" nodeType="after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wipe(down)">
                                      <p:cBhvr>
                                        <p:cTn id="67" dur="500"/>
                                        <p:tgtEl>
                                          <p:spTgt spid="24"/>
                                        </p:tgtEl>
                                      </p:cBhvr>
                                    </p:animEffect>
                                  </p:childTnLst>
                                </p:cTn>
                              </p:par>
                            </p:childTnLst>
                          </p:cTn>
                        </p:par>
                        <p:par>
                          <p:cTn id="68" fill="hold">
                            <p:stCondLst>
                              <p:cond delay="8000"/>
                            </p:stCondLst>
                            <p:childTnLst>
                              <p:par>
                                <p:cTn id="69" presetID="22" presetClass="entr" presetSubtype="4" fill="hold" grpId="0" nodeType="afterEffect" nodePh="1">
                                  <p:stCondLst>
                                    <p:cond delay="0"/>
                                  </p:stCondLst>
                                  <p:endCondLst>
                                    <p:cond evt="begin" delay="0">
                                      <p:tn val="69"/>
                                    </p:cond>
                                  </p:endCondLst>
                                  <p:childTnLst>
                                    <p:set>
                                      <p:cBhvr>
                                        <p:cTn id="70" dur="1" fill="hold">
                                          <p:stCondLst>
                                            <p:cond delay="0"/>
                                          </p:stCondLst>
                                        </p:cTn>
                                        <p:tgtEl>
                                          <p:spTgt spid="25">
                                            <p:txEl>
                                              <p:pRg st="0" end="0"/>
                                            </p:txEl>
                                          </p:spTgt>
                                        </p:tgtEl>
                                        <p:attrNameLst>
                                          <p:attrName>style.visibility</p:attrName>
                                        </p:attrNameLst>
                                      </p:cBhvr>
                                      <p:to>
                                        <p:strVal val="visible"/>
                                      </p:to>
                                    </p:set>
                                    <p:animEffect transition="in" filter="wipe(down)">
                                      <p:cBhvr>
                                        <p:cTn id="71" dur="500"/>
                                        <p:tgtEl>
                                          <p:spTgt spid="25">
                                            <p:txEl>
                                              <p:pRg st="0" end="0"/>
                                            </p:txEl>
                                          </p:spTgt>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wipe(down)">
                                      <p:cBhvr>
                                        <p:cTn id="75" dur="500"/>
                                        <p:tgtEl>
                                          <p:spTgt spid="26"/>
                                        </p:tgtEl>
                                      </p:cBhvr>
                                    </p:animEffect>
                                  </p:childTnLst>
                                </p:cTn>
                              </p:par>
                            </p:childTnLst>
                          </p:cTn>
                        </p:par>
                        <p:par>
                          <p:cTn id="76" fill="hold">
                            <p:stCondLst>
                              <p:cond delay="9000"/>
                            </p:stCondLst>
                            <p:childTnLst>
                              <p:par>
                                <p:cTn id="77" presetID="22" presetClass="entr" presetSubtype="4" fill="hold" grpId="0" nodeType="after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wipe(down)">
                                      <p:cBhvr>
                                        <p:cTn id="79" dur="500"/>
                                        <p:tgtEl>
                                          <p:spTgt spid="27"/>
                                        </p:tgtEl>
                                      </p:cBhvr>
                                    </p:animEffect>
                                  </p:childTnLst>
                                </p:cTn>
                              </p:par>
                            </p:childTnLst>
                          </p:cTn>
                        </p:par>
                        <p:par>
                          <p:cTn id="80" fill="hold">
                            <p:stCondLst>
                              <p:cond delay="9500"/>
                            </p:stCondLst>
                            <p:childTnLst>
                              <p:par>
                                <p:cTn id="81" presetID="22" presetClass="entr" presetSubtype="4" fill="hold" grpId="0" nodeType="afterEffect" nodePh="1">
                                  <p:stCondLst>
                                    <p:cond delay="0"/>
                                  </p:stCondLst>
                                  <p:endCondLst>
                                    <p:cond evt="begin" delay="0">
                                      <p:tn val="81"/>
                                    </p:cond>
                                  </p:endCondLst>
                                  <p:childTnLst>
                                    <p:set>
                                      <p:cBhvr>
                                        <p:cTn id="82" dur="1" fill="hold">
                                          <p:stCondLst>
                                            <p:cond delay="0"/>
                                          </p:stCondLst>
                                        </p:cTn>
                                        <p:tgtEl>
                                          <p:spTgt spid="28">
                                            <p:txEl>
                                              <p:pRg st="0" end="0"/>
                                            </p:txEl>
                                          </p:spTgt>
                                        </p:tgtEl>
                                        <p:attrNameLst>
                                          <p:attrName>style.visibility</p:attrName>
                                        </p:attrNameLst>
                                      </p:cBhvr>
                                      <p:to>
                                        <p:strVal val="visible"/>
                                      </p:to>
                                    </p:set>
                                    <p:animEffect transition="in" filter="wipe(down)">
                                      <p:cBhvr>
                                        <p:cTn id="83"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 grpId="0" animBg="1"/>
      <p:bldP spid="8" grpId="0"/>
      <p:bldP spid="9" grpId="0" build="p">
        <p:tmplLst>
          <p:tmpl lvl="1">
            <p:tnLst>
              <p:par>
                <p:cTn presetID="22" presetClass="entr" presetSubtype="4"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down)">
                      <p:cBhvr>
                        <p:cTn dur="500"/>
                        <p:tgtEl>
                          <p:spTgt spid="9"/>
                        </p:tgtEl>
                      </p:cBhvr>
                    </p:animEffect>
                  </p:childTnLst>
                </p:cTn>
              </p:par>
            </p:tnLst>
          </p:tmpl>
        </p:tmplLst>
      </p:bldP>
      <p:bldP spid="1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3"/>
                        </p:tgtEl>
                        <p:attrNameLst>
                          <p:attrName>style.visibility</p:attrName>
                        </p:attrNameLst>
                      </p:cBhvr>
                      <p:to>
                        <p:strVal val="visible"/>
                      </p:to>
                    </p:set>
                    <p:animEffect transition="in" filter="wipe(down)">
                      <p:cBhvr>
                        <p:cTn dur="500"/>
                        <p:tgtEl>
                          <p:spTgt spid="13"/>
                        </p:tgtEl>
                      </p:cBhvr>
                    </p:animEffect>
                  </p:childTnLst>
                </p:cTn>
              </p:par>
            </p:tnLst>
          </p:tmpl>
        </p:tmplLst>
      </p:bldP>
      <p:bldP spid="14" grpId="0"/>
      <p:bldP spid="15" grpId="0" animBg="1"/>
      <p:bldP spid="1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6"/>
                        </p:tgtEl>
                        <p:attrNameLst>
                          <p:attrName>style.visibility</p:attrName>
                        </p:attrNameLst>
                      </p:cBhvr>
                      <p:to>
                        <p:strVal val="visible"/>
                      </p:to>
                    </p:set>
                    <p:animEffect transition="in" filter="wipe(down)">
                      <p:cBhvr>
                        <p:cTn dur="500"/>
                        <p:tgtEl>
                          <p:spTgt spid="16"/>
                        </p:tgtEl>
                      </p:cBhvr>
                    </p:animEffect>
                  </p:childTnLst>
                </p:cTn>
              </p:par>
            </p:tnLst>
          </p:tmpl>
        </p:tmplLst>
      </p:bldP>
      <p:bldP spid="17" grpId="0"/>
      <p:bldP spid="18" grpId="0" animBg="1"/>
      <p:bldP spid="1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9"/>
                        </p:tgtEl>
                        <p:attrNameLst>
                          <p:attrName>style.visibility</p:attrName>
                        </p:attrNameLst>
                      </p:cBhvr>
                      <p:to>
                        <p:strVal val="visible"/>
                      </p:to>
                    </p:set>
                    <p:animEffect transition="in" filter="wipe(down)">
                      <p:cBhvr>
                        <p:cTn dur="500"/>
                        <p:tgtEl>
                          <p:spTgt spid="19"/>
                        </p:tgtEl>
                      </p:cBhvr>
                    </p:animEffect>
                  </p:childTnLst>
                </p:cTn>
              </p:par>
            </p:tnLst>
          </p:tmpl>
        </p:tmplLst>
      </p:bldP>
      <p:bldP spid="20" grpId="0"/>
      <p:bldP spid="21" grpId="0" animBg="1"/>
      <p:bldP spid="2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2"/>
                        </p:tgtEl>
                        <p:attrNameLst>
                          <p:attrName>style.visibility</p:attrName>
                        </p:attrNameLst>
                      </p:cBhvr>
                      <p:to>
                        <p:strVal val="visible"/>
                      </p:to>
                    </p:set>
                    <p:animEffect transition="in" filter="wipe(down)">
                      <p:cBhvr>
                        <p:cTn dur="500"/>
                        <p:tgtEl>
                          <p:spTgt spid="22"/>
                        </p:tgtEl>
                      </p:cBhvr>
                    </p:animEffect>
                  </p:childTnLst>
                </p:cTn>
              </p:par>
            </p:tnLst>
          </p:tmpl>
        </p:tmplLst>
      </p:bldP>
      <p:bldP spid="23" grpId="0"/>
      <p:bldP spid="24" grpId="0" animBg="1"/>
      <p:bldP spid="2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5"/>
                        </p:tgtEl>
                        <p:attrNameLst>
                          <p:attrName>style.visibility</p:attrName>
                        </p:attrNameLst>
                      </p:cBhvr>
                      <p:to>
                        <p:strVal val="visible"/>
                      </p:to>
                    </p:set>
                    <p:animEffect transition="in" filter="wipe(down)">
                      <p:cBhvr>
                        <p:cTn dur="500"/>
                        <p:tgtEl>
                          <p:spTgt spid="25"/>
                        </p:tgtEl>
                      </p:cBhvr>
                    </p:animEffect>
                  </p:childTnLst>
                </p:cTn>
              </p:par>
            </p:tnLst>
          </p:tmpl>
        </p:tmplLst>
      </p:bldP>
      <p:bldP spid="26" grpId="0"/>
      <p:bldP spid="27" grpId="0" animBg="1"/>
      <p:bldP spid="2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ic06">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a:p>
        </p:txBody>
      </p:sp>
      <p:sp>
        <p:nvSpPr>
          <p:cNvPr id="10" name="Rectangle 9"/>
          <p:cNvSpPr/>
          <p:nvPr userDrawn="1"/>
        </p:nvSpPr>
        <p:spPr>
          <a:xfrm>
            <a:off x="675960" y="4674776"/>
            <a:ext cx="2415165" cy="13373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Rectangle 10"/>
          <p:cNvSpPr/>
          <p:nvPr userDrawn="1"/>
        </p:nvSpPr>
        <p:spPr>
          <a:xfrm>
            <a:off x="3408214" y="4674776"/>
            <a:ext cx="2415165" cy="1337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Picture Placeholder 7"/>
          <p:cNvSpPr>
            <a:spLocks noGrp="1"/>
          </p:cNvSpPr>
          <p:nvPr>
            <p:ph type="pic" sz="quarter" idx="15" hasCustomPrompt="1"/>
          </p:nvPr>
        </p:nvSpPr>
        <p:spPr>
          <a:xfrm>
            <a:off x="675961" y="1571392"/>
            <a:ext cx="5158924" cy="2841945"/>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a:t>Image Holder</a:t>
            </a:r>
          </a:p>
        </p:txBody>
      </p:sp>
    </p:spTree>
    <p:extLst>
      <p:ext uri="{BB962C8B-B14F-4D97-AF65-F5344CB8AC3E}">
        <p14:creationId xmlns:p14="http://schemas.microsoft.com/office/powerpoint/2010/main" val="1716729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2" presetClass="entr" presetSubtype="4"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slide(fromBottom)">
                                      <p:cBhvr>
                                        <p:cTn id="20" dur="500"/>
                                        <p:tgtEl>
                                          <p:spTgt spid="10"/>
                                        </p:tgtEl>
                                      </p:cBhvr>
                                    </p:animEffect>
                                  </p:childTnLst>
                                </p:cTn>
                              </p:par>
                            </p:childTnLst>
                          </p:cTn>
                        </p:par>
                        <p:par>
                          <p:cTn id="21" fill="hold">
                            <p:stCondLst>
                              <p:cond delay="2000"/>
                            </p:stCondLst>
                            <p:childTnLst>
                              <p:par>
                                <p:cTn id="22" presetID="12" presetClass="entr" presetSubtype="4"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slide(fromBottom)">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10" grpId="0" animBg="1"/>
      <p:bldP spid="11" grpId="0" animBg="1"/>
      <p:bldP spid="12" grpId="0"/>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ic07">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a:p>
        </p:txBody>
      </p:sp>
      <p:sp>
        <p:nvSpPr>
          <p:cNvPr id="14" name="Rectangle 13"/>
          <p:cNvSpPr/>
          <p:nvPr userDrawn="1"/>
        </p:nvSpPr>
        <p:spPr>
          <a:xfrm>
            <a:off x="-10646" y="1431958"/>
            <a:ext cx="4214343" cy="2841945"/>
          </a:xfrm>
          <a:prstGeom prst="rect">
            <a:avLst/>
          </a:prstGeom>
          <a:solidFill>
            <a:schemeClr val="accent1"/>
          </a:solidFill>
          <a:ln>
            <a:noFill/>
          </a:ln>
          <a:effectLst>
            <a:outerShdw blurRad="317500" sx="1000" sy="1000"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Picture Placeholder 7"/>
          <p:cNvSpPr>
            <a:spLocks noGrp="1"/>
          </p:cNvSpPr>
          <p:nvPr>
            <p:ph type="pic" sz="quarter" idx="15" hasCustomPrompt="1"/>
          </p:nvPr>
        </p:nvSpPr>
        <p:spPr>
          <a:xfrm>
            <a:off x="4203696" y="1431958"/>
            <a:ext cx="7988304" cy="2841945"/>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a:t>Image Holder</a:t>
            </a:r>
          </a:p>
        </p:txBody>
      </p:sp>
    </p:spTree>
    <p:extLst>
      <p:ext uri="{BB962C8B-B14F-4D97-AF65-F5344CB8AC3E}">
        <p14:creationId xmlns:p14="http://schemas.microsoft.com/office/powerpoint/2010/main" val="2450784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 presetClass="entr" presetSubtype="2" accel="50000" decel="5000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1+#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8" accel="50000" decel="5000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0-#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14" grpId="0" animBg="1"/>
      <p:bldP spid="15" grpId="0"/>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ic08">
    <p:spTree>
      <p:nvGrpSpPr>
        <p:cNvPr id="1" name=""/>
        <p:cNvGrpSpPr/>
        <p:nvPr/>
      </p:nvGrpSpPr>
      <p:grpSpPr>
        <a:xfrm>
          <a:off x="0" y="0"/>
          <a:ext cx="0" cy="0"/>
          <a:chOff x="0" y="0"/>
          <a:chExt cx="0" cy="0"/>
        </a:xfrm>
      </p:grpSpPr>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50000"/>
                  <a:lumOff val="50000"/>
                </a:schemeClr>
              </a:solidFill>
            </a:endParaRPr>
          </a:p>
        </p:txBody>
      </p:sp>
      <p:sp>
        <p:nvSpPr>
          <p:cNvPr id="10" name="Picture Placeholder 7"/>
          <p:cNvSpPr>
            <a:spLocks noGrp="1"/>
          </p:cNvSpPr>
          <p:nvPr>
            <p:ph type="pic" sz="quarter" idx="10" hasCustomPrompt="1"/>
          </p:nvPr>
        </p:nvSpPr>
        <p:spPr>
          <a:xfrm>
            <a:off x="1" y="2"/>
            <a:ext cx="12170441" cy="3966663"/>
          </a:xfrm>
          <a:prstGeom prst="downArrowCallout">
            <a:avLst>
              <a:gd name="adj1" fmla="val 35178"/>
              <a:gd name="adj2" fmla="val 13059"/>
              <a:gd name="adj3" fmla="val 7566"/>
              <a:gd name="adj4" fmla="val 92434"/>
            </a:avLst>
          </a:prstGeom>
          <a:ln>
            <a:noFill/>
          </a:ln>
        </p:spPr>
        <p:txBody>
          <a:bodyPr bIns="457200" anchor="b"/>
          <a:lstStyle>
            <a:lvl1pPr algn="ctr">
              <a:buNone/>
              <a:defRPr sz="1600">
                <a:solidFill>
                  <a:schemeClr val="tx1">
                    <a:lumMod val="50000"/>
                    <a:lumOff val="50000"/>
                  </a:schemeClr>
                </a:solidFill>
              </a:defRPr>
            </a:lvl1pPr>
          </a:lstStyle>
          <a:p>
            <a:r>
              <a:rPr lang="en-US"/>
              <a:t>Image Holder</a:t>
            </a: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a:p>
        </p:txBody>
      </p:sp>
    </p:spTree>
    <p:extLst>
      <p:ext uri="{BB962C8B-B14F-4D97-AF65-F5344CB8AC3E}">
        <p14:creationId xmlns:p14="http://schemas.microsoft.com/office/powerpoint/2010/main" val="4098876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Section Header - Image" preserve="1" userDrawn="1">
  <p:cSld name="Section Header - Image">
    <p:spTree>
      <p:nvGrpSpPr>
        <p:cNvPr id="1" name=""/>
        <p:cNvGrpSpPr/>
        <p:nvPr/>
      </p:nvGrpSpPr>
      <p:grpSpPr>
        <a:xfrm>
          <a:off x="0" y="0"/>
          <a:ext cx="0" cy="0"/>
          <a:chOff x="0" y="0"/>
          <a:chExt cx="0" cy="0"/>
        </a:xfrm>
      </p:grpSpPr>
      <p:sp>
        <p:nvSpPr>
          <p:cNvPr id="12" name="Picture Placeholder 7">
            <a:extLst>
              <a:ext uri="{FF2B5EF4-FFF2-40B4-BE49-F238E27FC236}">
                <a16:creationId xmlns:a16="http://schemas.microsoft.com/office/drawing/2014/main" id="{262EFBBE-88F0-45C6-8773-A0193D549231}"/>
              </a:ext>
            </a:extLst>
          </p:cNvPr>
          <p:cNvSpPr>
            <a:spLocks noGrp="1"/>
          </p:cNvSpPr>
          <p:nvPr>
            <p:ph type="pic" sz="quarter" idx="16"/>
          </p:nvPr>
        </p:nvSpPr>
        <p:spPr bwMode="gray">
          <a:xfrm>
            <a:off x="0" y="0"/>
            <a:ext cx="12192000" cy="6858000"/>
          </a:xfrm>
          <a:prstGeom prst="rect">
            <a:avLst/>
          </a:prstGeom>
          <a:solidFill>
            <a:schemeClr val="accent4"/>
          </a:solidFill>
        </p:spPr>
        <p:txBody>
          <a:bodyPr tIns="576000" anchor="ctr"/>
          <a:lstStyle>
            <a:lvl1pPr algn="ctr">
              <a:buFontTx/>
              <a:buNone/>
              <a:defRPr sz="1200">
                <a:solidFill>
                  <a:srgbClr val="A8BAB2"/>
                </a:solidFill>
                <a:latin typeface="SwissReSans" pitchFamily="34" charset="0"/>
              </a:defRPr>
            </a:lvl1pPr>
          </a:lstStyle>
          <a:p>
            <a:r>
              <a:rPr lang="en-GB"/>
              <a:t>Click icon to add picture</a:t>
            </a:r>
          </a:p>
        </p:txBody>
      </p:sp>
      <p:sp>
        <p:nvSpPr>
          <p:cNvPr id="2" name="Title 1"/>
          <p:cNvSpPr>
            <a:spLocks noGrp="1"/>
          </p:cNvSpPr>
          <p:nvPr>
            <p:ph type="title" hasCustomPrompt="1"/>
          </p:nvPr>
        </p:nvSpPr>
        <p:spPr bwMode="gray">
          <a:xfrm>
            <a:off x="695325" y="1628774"/>
            <a:ext cx="11017250" cy="1296168"/>
          </a:xfrm>
        </p:spPr>
        <p:txBody>
          <a:bodyPr vert="horz" lIns="0" tIns="0" rIns="0" bIns="0" rtlCol="0" anchor="t" anchorCtr="0">
            <a:noAutofit/>
          </a:bodyPr>
          <a:lstStyle>
            <a:lvl1pPr algn="l" defTabSz="914400" rtl="0" eaLnBrk="1" latinLnBrk="0" hangingPunct="1">
              <a:lnSpc>
                <a:spcPct val="80000"/>
              </a:lnSpc>
              <a:spcBef>
                <a:spcPct val="0"/>
              </a:spcBef>
              <a:buNone/>
              <a:defRPr lang="en-GB" sz="4800" kern="1200" dirty="0">
                <a:solidFill>
                  <a:schemeClr val="bg1"/>
                </a:solidFill>
                <a:latin typeface="SwissReSans Light" pitchFamily="34" charset="0"/>
                <a:ea typeface="+mj-ea"/>
                <a:cs typeface="+mj-cs"/>
              </a:defRPr>
            </a:lvl1pPr>
          </a:lstStyle>
          <a:p>
            <a:r>
              <a:rPr lang="en-GB"/>
              <a:t>Click to add section </a:t>
            </a:r>
            <a:br>
              <a:rPr lang="en-GB"/>
            </a:br>
            <a:r>
              <a:rPr lang="en-GB"/>
              <a:t>title</a:t>
            </a:r>
          </a:p>
        </p:txBody>
      </p:sp>
      <p:sp>
        <p:nvSpPr>
          <p:cNvPr id="3" name="Date Placeholder 2"/>
          <p:cNvSpPr>
            <a:spLocks noGrp="1"/>
          </p:cNvSpPr>
          <p:nvPr>
            <p:ph type="dt" sz="half" idx="13"/>
          </p:nvPr>
        </p:nvSpPr>
        <p:spPr/>
        <p:txBody>
          <a:bodyPr/>
          <a:lstStyle/>
          <a:p>
            <a:endParaRPr lang="en-GB"/>
          </a:p>
        </p:txBody>
      </p:sp>
      <p:sp>
        <p:nvSpPr>
          <p:cNvPr id="4" name="Footer Placeholder 3"/>
          <p:cNvSpPr>
            <a:spLocks noGrp="1"/>
          </p:cNvSpPr>
          <p:nvPr>
            <p:ph type="ftr" sz="quarter" idx="14"/>
          </p:nvPr>
        </p:nvSpPr>
        <p:spPr/>
        <p:txBody>
          <a:bodyPr/>
          <a:lstStyle/>
          <a:p>
            <a:endParaRPr lang="en-GB"/>
          </a:p>
        </p:txBody>
      </p:sp>
      <p:sp>
        <p:nvSpPr>
          <p:cNvPr id="8" name="Slide Number Placeholder 7"/>
          <p:cNvSpPr>
            <a:spLocks noGrp="1"/>
          </p:cNvSpPr>
          <p:nvPr>
            <p:ph type="sldNum" sz="quarter" idx="15"/>
            <p:custDataLst>
              <p:tags r:id="rId2"/>
            </p:custDataLst>
          </p:nvPr>
        </p:nvSpPr>
        <p:spPr/>
        <p:txBody>
          <a:bodyPr/>
          <a:lstStyle>
            <a:lvl1pPr>
              <a:defRPr>
                <a:solidFill>
                  <a:schemeClr val="bg1"/>
                </a:solidFill>
              </a:defRPr>
            </a:lvl1pPr>
          </a:lstStyle>
          <a:p>
            <a:fld id="{5E4D2043-7E31-4A53-BD33-72A88E682172}" type="slidenum">
              <a:rPr lang="en-GB" smtClean="0"/>
              <a:pPr/>
              <a:t>‹#›</a:t>
            </a:fld>
            <a:endParaRPr lang="en-GB"/>
          </a:p>
        </p:txBody>
      </p:sp>
      <p:sp>
        <p:nvSpPr>
          <p:cNvPr id="11" name="Classification"/>
          <p:cNvSpPr txBox="1">
            <a:spLocks noChangeArrowheads="1"/>
          </p:cNvSpPr>
          <p:nvPr userDrawn="1">
            <p:custDataLst>
              <p:tags r:id="rId3"/>
            </p:custDataLst>
          </p:nvPr>
        </p:nvSpPr>
        <p:spPr bwMode="black">
          <a:xfrm>
            <a:off x="4022173" y="260350"/>
            <a:ext cx="76795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a:solidFill>
                <a:schemeClr val="bg1"/>
              </a:solidFill>
              <a:latin typeface="SwissReSans" pitchFamily="34" charset="0"/>
            </a:endParaRPr>
          </a:p>
        </p:txBody>
      </p:sp>
      <p:sp>
        <p:nvSpPr>
          <p:cNvPr id="14" name="Footer"/>
          <p:cNvSpPr txBox="1">
            <a:spLocks/>
          </p:cNvSpPr>
          <p:nvPr userDrawn="1">
            <p:custDataLst>
              <p:tags r:id="rId4"/>
            </p:custDataLst>
          </p:nvPr>
        </p:nvSpPr>
        <p:spPr bwMode="black">
          <a:xfrm>
            <a:off x="3120661" y="6505850"/>
            <a:ext cx="7871883" cy="139700"/>
          </a:xfrm>
          <a:prstGeom prst="rect">
            <a:avLst/>
          </a:prstGeom>
        </p:spPr>
        <p:txBody>
          <a:bodyPr vert="horz" wrap="none" lIns="0" tIns="0" rIns="0" bIns="0" rtlCol="0" anchor="b" anchorCtr="0"/>
          <a:lstStyle/>
          <a:p>
            <a:pPr marL="0" algn="r" defTabSz="914400" rtl="0" eaLnBrk="1" latinLnBrk="0" hangingPunct="1"/>
            <a:r>
              <a:rPr lang="en-GB" sz="1000" b="0" kern="1200">
                <a:solidFill>
                  <a:schemeClr val="bg1"/>
                </a:solidFill>
                <a:latin typeface="SwissReSans" pitchFamily="34" charset="0"/>
                <a:ea typeface="+mn-ea"/>
                <a:cs typeface="+mn-cs"/>
              </a:rPr>
              <a:t>March 2022</a:t>
            </a:r>
          </a:p>
        </p:txBody>
      </p:sp>
      <p:sp>
        <p:nvSpPr>
          <p:cNvPr id="15" name="Text Placeholder 8">
            <a:extLst>
              <a:ext uri="{FF2B5EF4-FFF2-40B4-BE49-F238E27FC236}">
                <a16:creationId xmlns:a16="http://schemas.microsoft.com/office/drawing/2014/main" id="{E61501F7-6AD9-4B4A-A993-CFC000806EFB}"/>
              </a:ext>
            </a:extLst>
          </p:cNvPr>
          <p:cNvSpPr>
            <a:spLocks noGrp="1"/>
          </p:cNvSpPr>
          <p:nvPr>
            <p:ph type="body" sz="quarter" idx="17" hasCustomPrompt="1"/>
          </p:nvPr>
        </p:nvSpPr>
        <p:spPr>
          <a:xfrm>
            <a:off x="695323" y="2996952"/>
            <a:ext cx="11017250" cy="2544487"/>
          </a:xfrm>
        </p:spPr>
        <p:txBody>
          <a:bodyPr/>
          <a:lstStyle>
            <a:lvl1pPr>
              <a:spcBef>
                <a:spcPts val="0"/>
              </a:spcBef>
              <a:defRPr sz="1800">
                <a:solidFill>
                  <a:srgbClr val="FFFFFF"/>
                </a:solidFill>
                <a:latin typeface="+mj-lt"/>
              </a:defRPr>
            </a:lvl1pPr>
            <a:lvl2pPr>
              <a:spcBef>
                <a:spcPts val="0"/>
              </a:spcBef>
              <a:defRPr sz="1800">
                <a:solidFill>
                  <a:srgbClr val="FFFFFF"/>
                </a:solidFill>
                <a:latin typeface="+mj-lt"/>
              </a:defRPr>
            </a:lvl2pPr>
            <a:lvl3pPr>
              <a:spcBef>
                <a:spcPts val="0"/>
              </a:spcBef>
              <a:defRPr sz="1800">
                <a:solidFill>
                  <a:srgbClr val="FFFFFF"/>
                </a:solidFill>
                <a:latin typeface="+mj-lt"/>
              </a:defRPr>
            </a:lvl3pPr>
            <a:lvl4pPr>
              <a:spcBef>
                <a:spcPts val="0"/>
              </a:spcBef>
              <a:defRPr sz="1800">
                <a:solidFill>
                  <a:srgbClr val="FFFFFF"/>
                </a:solidFill>
                <a:latin typeface="+mj-lt"/>
              </a:defRPr>
            </a:lvl4pPr>
            <a:lvl5pPr>
              <a:spcBef>
                <a:spcPts val="0"/>
              </a:spcBef>
              <a:defRPr sz="1800">
                <a:solidFill>
                  <a:srgbClr val="FFFFFF"/>
                </a:solidFill>
                <a:latin typeface="+mj-lt"/>
              </a:defRPr>
            </a:lvl5pPr>
          </a:lstStyle>
          <a:p>
            <a:pPr lvl="0"/>
            <a:r>
              <a:rPr lang="en-GB"/>
              <a:t>Click to add text</a:t>
            </a:r>
            <a:br>
              <a:rPr lang="en-GB"/>
            </a:br>
            <a:r>
              <a:rPr lang="en-GB"/>
              <a:t>[No text over Power Symbol]</a:t>
            </a:r>
          </a:p>
          <a:p>
            <a:pPr lvl="1"/>
            <a:r>
              <a:rPr lang="en-GB"/>
              <a:t>Second level</a:t>
            </a:r>
          </a:p>
          <a:p>
            <a:pPr lvl="2"/>
            <a:r>
              <a:rPr lang="en-GB"/>
              <a:t>Third level</a:t>
            </a:r>
          </a:p>
          <a:p>
            <a:pPr lvl="3"/>
            <a:r>
              <a:rPr lang="en-GB"/>
              <a:t>Fourth level</a:t>
            </a:r>
          </a:p>
          <a:p>
            <a:pPr lvl="4"/>
            <a:r>
              <a:rPr lang="en-GB"/>
              <a:t>Fifth level</a:t>
            </a:r>
          </a:p>
        </p:txBody>
      </p:sp>
      <p:pic>
        <p:nvPicPr>
          <p:cNvPr id="7" name="Picture 6">
            <a:extLst>
              <a:ext uri="{FF2B5EF4-FFF2-40B4-BE49-F238E27FC236}">
                <a16:creationId xmlns:a16="http://schemas.microsoft.com/office/drawing/2014/main" id="{64A595F8-A98F-4E34-B8CD-735D3C355A44}"/>
              </a:ext>
            </a:extLst>
          </p:cNvPr>
          <p:cNvPicPr>
            <a:picLocks noChangeAspect="1"/>
          </p:cNvPicPr>
          <p:nvPr userDrawn="1">
            <p:custDataLst>
              <p:tags r:id="rId5"/>
            </p:custDataLst>
          </p:nvPr>
        </p:nvPicPr>
        <p:blipFill>
          <a:blip r:embed="rId7" cstate="print">
            <a:extLst>
              <a:ext uri="{28A0092B-C50C-407E-A947-70E740481C1C}">
                <a14:useLocalDpi xmlns:a14="http://schemas.microsoft.com/office/drawing/2010/main" val="0"/>
              </a:ext>
            </a:extLst>
          </a:blip>
          <a:stretch>
            <a:fillRect/>
          </a:stretch>
        </p:blipFill>
        <p:spPr bwMode="gray">
          <a:xfrm>
            <a:off x="401751" y="6294506"/>
            <a:ext cx="1578228" cy="355228"/>
          </a:xfrm>
          <a:prstGeom prst="rect">
            <a:avLst/>
          </a:prstGeom>
        </p:spPr>
      </p:pic>
    </p:spTree>
    <p:extLst>
      <p:ext uri="{BB962C8B-B14F-4D97-AF65-F5344CB8AC3E}">
        <p14:creationId xmlns:p14="http://schemas.microsoft.com/office/powerpoint/2010/main" val="99069138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ic09">
    <p:spTree>
      <p:nvGrpSpPr>
        <p:cNvPr id="1" name=""/>
        <p:cNvGrpSpPr/>
        <p:nvPr/>
      </p:nvGrpSpPr>
      <p:grpSpPr>
        <a:xfrm>
          <a:off x="0" y="0"/>
          <a:ext cx="0" cy="0"/>
          <a:chOff x="0" y="0"/>
          <a:chExt cx="0" cy="0"/>
        </a:xfrm>
      </p:grpSpPr>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a:p>
        </p:txBody>
      </p:sp>
      <p:sp>
        <p:nvSpPr>
          <p:cNvPr id="7" name="Picture Placeholder 7"/>
          <p:cNvSpPr>
            <a:spLocks noGrp="1"/>
          </p:cNvSpPr>
          <p:nvPr>
            <p:ph type="pic" sz="quarter" idx="15" hasCustomPrompt="1"/>
          </p:nvPr>
        </p:nvSpPr>
        <p:spPr>
          <a:xfrm>
            <a:off x="880609" y="1639333"/>
            <a:ext cx="4908153" cy="4301321"/>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a:t>Image Holder</a:t>
            </a:r>
          </a:p>
        </p:txBody>
      </p:sp>
      <p:sp>
        <p:nvSpPr>
          <p:cNvPr id="8"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a:t>Click To Edit Master Title Style</a:t>
            </a:r>
          </a:p>
        </p:txBody>
      </p:sp>
      <p:sp>
        <p:nvSpPr>
          <p:cNvPr id="9"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Tree>
    <p:extLst>
      <p:ext uri="{BB962C8B-B14F-4D97-AF65-F5344CB8AC3E}">
        <p14:creationId xmlns:p14="http://schemas.microsoft.com/office/powerpoint/2010/main" val="238410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wipe(down)">
                                      <p:cBhvr>
                                        <p:cTn id="11" dur="500"/>
                                        <p:tgtEl>
                                          <p:spTgt spid="9">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build="p">
        <p:tmplLst>
          <p:tmpl lvl="1">
            <p:tnLst>
              <p:par>
                <p:cTn presetID="22" presetClass="entr" presetSubtype="4"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down)">
                      <p:cBhvr>
                        <p:cTn dur="500"/>
                        <p:tgtEl>
                          <p:spTgt spid="9"/>
                        </p:tgtEl>
                      </p:cBhvr>
                    </p:animEffect>
                  </p:childTnLst>
                </p:cTn>
              </p:par>
            </p:tnLst>
          </p:tmpl>
        </p:tmplLst>
      </p:bldP>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ic10">
    <p:spTree>
      <p:nvGrpSpPr>
        <p:cNvPr id="1" name=""/>
        <p:cNvGrpSpPr/>
        <p:nvPr/>
      </p:nvGrpSpPr>
      <p:grpSpPr>
        <a:xfrm>
          <a:off x="0" y="0"/>
          <a:ext cx="0" cy="0"/>
          <a:chOff x="0" y="0"/>
          <a:chExt cx="0" cy="0"/>
        </a:xfrm>
      </p:grpSpPr>
      <p:sp>
        <p:nvSpPr>
          <p:cNvPr id="11" name="Picture Placeholder 7"/>
          <p:cNvSpPr>
            <a:spLocks noGrp="1"/>
          </p:cNvSpPr>
          <p:nvPr>
            <p:ph type="pic" sz="quarter" idx="15" hasCustomPrompt="1"/>
          </p:nvPr>
        </p:nvSpPr>
        <p:spPr>
          <a:xfrm>
            <a:off x="6249619" y="0"/>
            <a:ext cx="5942381" cy="6858000"/>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a:t>Image Holder</a:t>
            </a:r>
          </a:p>
        </p:txBody>
      </p:sp>
    </p:spTree>
    <p:extLst>
      <p:ext uri="{BB962C8B-B14F-4D97-AF65-F5344CB8AC3E}">
        <p14:creationId xmlns:p14="http://schemas.microsoft.com/office/powerpoint/2010/main" val="1702398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Pic10">
    <p:spTree>
      <p:nvGrpSpPr>
        <p:cNvPr id="1" name=""/>
        <p:cNvGrpSpPr/>
        <p:nvPr/>
      </p:nvGrpSpPr>
      <p:grpSpPr>
        <a:xfrm>
          <a:off x="0" y="0"/>
          <a:ext cx="0" cy="0"/>
          <a:chOff x="0" y="0"/>
          <a:chExt cx="0" cy="0"/>
        </a:xfrm>
      </p:grpSpPr>
      <p:sp>
        <p:nvSpPr>
          <p:cNvPr id="11" name="Picture Placeholder 7"/>
          <p:cNvSpPr>
            <a:spLocks noGrp="1"/>
          </p:cNvSpPr>
          <p:nvPr>
            <p:ph type="pic" sz="quarter" idx="15" hasCustomPrompt="1"/>
          </p:nvPr>
        </p:nvSpPr>
        <p:spPr>
          <a:xfrm>
            <a:off x="0" y="0"/>
            <a:ext cx="5942381" cy="6858000"/>
          </a:xfrm>
          <a:prstGeom prst="rect">
            <a:avLst/>
          </a:prstGeom>
          <a:ln>
            <a:noFill/>
          </a:ln>
        </p:spPr>
        <p:txBody>
          <a:bodyPr bIns="274320" anchor="b"/>
          <a:lstStyle>
            <a:lvl1pPr algn="ctr">
              <a:buNone/>
              <a:defRPr sz="1600">
                <a:solidFill>
                  <a:schemeClr val="tx1">
                    <a:lumMod val="50000"/>
                    <a:lumOff val="50000"/>
                  </a:schemeClr>
                </a:solidFill>
              </a:defRPr>
            </a:lvl1pPr>
          </a:lstStyle>
          <a:p>
            <a:r>
              <a:rPr lang="en-US"/>
              <a:t>Image Holder</a:t>
            </a:r>
          </a:p>
        </p:txBody>
      </p:sp>
    </p:spTree>
    <p:extLst>
      <p:ext uri="{BB962C8B-B14F-4D97-AF65-F5344CB8AC3E}">
        <p14:creationId xmlns:p14="http://schemas.microsoft.com/office/powerpoint/2010/main" val="3556985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ort_4">
    <p:spTree>
      <p:nvGrpSpPr>
        <p:cNvPr id="1" name=""/>
        <p:cNvGrpSpPr/>
        <p:nvPr/>
      </p:nvGrpSpPr>
      <p:grpSpPr>
        <a:xfrm>
          <a:off x="0" y="0"/>
          <a:ext cx="0" cy="0"/>
          <a:chOff x="0" y="0"/>
          <a:chExt cx="0" cy="0"/>
        </a:xfrm>
      </p:grpSpPr>
      <p:sp>
        <p:nvSpPr>
          <p:cNvPr id="50" name="Picture Placeholder 7"/>
          <p:cNvSpPr>
            <a:spLocks noGrp="1"/>
          </p:cNvSpPr>
          <p:nvPr>
            <p:ph type="pic" sz="quarter" idx="10" hasCustomPrompt="1"/>
          </p:nvPr>
        </p:nvSpPr>
        <p:spPr>
          <a:xfrm>
            <a:off x="487251" y="3992397"/>
            <a:ext cx="2677296" cy="2201739"/>
          </a:xfrm>
          <a:prstGeom prst="rect">
            <a:avLst/>
          </a:prstGeom>
          <a:ln>
            <a:noFill/>
          </a:ln>
        </p:spPr>
        <p:txBody>
          <a:bodyPr bIns="457200" anchor="b"/>
          <a:lstStyle>
            <a:lvl1pPr algn="ctr">
              <a:buNone/>
              <a:defRPr sz="1600">
                <a:solidFill>
                  <a:schemeClr val="tx1">
                    <a:lumMod val="50000"/>
                    <a:lumOff val="50000"/>
                  </a:schemeClr>
                </a:solidFill>
              </a:defRPr>
            </a:lvl1pPr>
          </a:lstStyle>
          <a:p>
            <a:r>
              <a:rPr lang="en-US"/>
              <a:t>Image Holder</a:t>
            </a:r>
          </a:p>
        </p:txBody>
      </p:sp>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a:p>
        </p:txBody>
      </p:sp>
      <p:sp>
        <p:nvSpPr>
          <p:cNvPr id="51" name="Picture Placeholder 7"/>
          <p:cNvSpPr>
            <a:spLocks noGrp="1"/>
          </p:cNvSpPr>
          <p:nvPr>
            <p:ph type="pic" sz="quarter" idx="15" hasCustomPrompt="1"/>
          </p:nvPr>
        </p:nvSpPr>
        <p:spPr>
          <a:xfrm>
            <a:off x="6171140" y="3992397"/>
            <a:ext cx="2677296" cy="2201739"/>
          </a:xfrm>
          <a:prstGeom prst="rect">
            <a:avLst/>
          </a:prstGeom>
          <a:ln>
            <a:noFill/>
          </a:ln>
        </p:spPr>
        <p:txBody>
          <a:bodyPr bIns="457200" anchor="b"/>
          <a:lstStyle>
            <a:lvl1pPr algn="ctr">
              <a:buNone/>
              <a:defRPr sz="1600">
                <a:solidFill>
                  <a:schemeClr val="tx1">
                    <a:lumMod val="50000"/>
                    <a:lumOff val="50000"/>
                  </a:schemeClr>
                </a:solidFill>
              </a:defRPr>
            </a:lvl1pPr>
          </a:lstStyle>
          <a:p>
            <a:r>
              <a:rPr lang="en-US"/>
              <a:t>Image Holder</a:t>
            </a:r>
          </a:p>
        </p:txBody>
      </p:sp>
      <p:sp>
        <p:nvSpPr>
          <p:cNvPr id="52" name="Picture Placeholder 7"/>
          <p:cNvSpPr>
            <a:spLocks noGrp="1"/>
          </p:cNvSpPr>
          <p:nvPr>
            <p:ph type="pic" sz="quarter" idx="16" hasCustomPrompt="1"/>
          </p:nvPr>
        </p:nvSpPr>
        <p:spPr>
          <a:xfrm>
            <a:off x="3348317" y="1611404"/>
            <a:ext cx="2677296" cy="2201739"/>
          </a:xfrm>
          <a:prstGeom prst="rect">
            <a:avLst/>
          </a:prstGeom>
          <a:ln>
            <a:noFill/>
          </a:ln>
        </p:spPr>
        <p:txBody>
          <a:bodyPr bIns="457200" anchor="b"/>
          <a:lstStyle>
            <a:lvl1pPr algn="ctr">
              <a:buNone/>
              <a:defRPr sz="1600">
                <a:solidFill>
                  <a:schemeClr val="tx1">
                    <a:lumMod val="50000"/>
                    <a:lumOff val="50000"/>
                  </a:schemeClr>
                </a:solidFill>
              </a:defRPr>
            </a:lvl1pPr>
          </a:lstStyle>
          <a:p>
            <a:r>
              <a:rPr lang="en-US"/>
              <a:t>Image Holder</a:t>
            </a:r>
          </a:p>
        </p:txBody>
      </p:sp>
      <p:sp>
        <p:nvSpPr>
          <p:cNvPr id="53" name="Picture Placeholder 7"/>
          <p:cNvSpPr>
            <a:spLocks noGrp="1"/>
          </p:cNvSpPr>
          <p:nvPr>
            <p:ph type="pic" sz="quarter" idx="17" hasCustomPrompt="1"/>
          </p:nvPr>
        </p:nvSpPr>
        <p:spPr>
          <a:xfrm>
            <a:off x="8995061" y="1611404"/>
            <a:ext cx="2677296" cy="2201739"/>
          </a:xfrm>
          <a:prstGeom prst="rect">
            <a:avLst/>
          </a:prstGeom>
          <a:ln>
            <a:noFill/>
          </a:ln>
        </p:spPr>
        <p:txBody>
          <a:bodyPr bIns="457200" anchor="b"/>
          <a:lstStyle>
            <a:lvl1pPr algn="ctr">
              <a:buNone/>
              <a:defRPr sz="1600">
                <a:solidFill>
                  <a:schemeClr val="tx1">
                    <a:lumMod val="50000"/>
                    <a:lumOff val="50000"/>
                  </a:schemeClr>
                </a:solidFill>
              </a:defRPr>
            </a:lvl1pPr>
          </a:lstStyle>
          <a:p>
            <a:r>
              <a:rPr lang="en-US"/>
              <a:t>Image Holder</a:t>
            </a:r>
          </a:p>
        </p:txBody>
      </p:sp>
      <p:sp>
        <p:nvSpPr>
          <p:cNvPr id="36" name="Rectangle 35"/>
          <p:cNvSpPr/>
          <p:nvPr userDrawn="1"/>
        </p:nvSpPr>
        <p:spPr>
          <a:xfrm>
            <a:off x="3348317" y="3813144"/>
            <a:ext cx="2677296" cy="238099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1219170">
              <a:spcBef>
                <a:spcPct val="20000"/>
              </a:spcBef>
              <a:defRPr/>
            </a:pPr>
            <a:endParaRPr lang="en-US" sz="5333">
              <a:latin typeface="FontAwesome" pitchFamily="2" charset="0"/>
            </a:endParaRPr>
          </a:p>
        </p:txBody>
      </p:sp>
      <p:sp>
        <p:nvSpPr>
          <p:cNvPr id="35" name="Rectangle 34"/>
          <p:cNvSpPr/>
          <p:nvPr userDrawn="1"/>
        </p:nvSpPr>
        <p:spPr>
          <a:xfrm>
            <a:off x="487251" y="1611405"/>
            <a:ext cx="2677296" cy="238099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1219170">
              <a:spcBef>
                <a:spcPct val="20000"/>
              </a:spcBef>
              <a:defRPr/>
            </a:pPr>
            <a:endParaRPr lang="en-US" sz="5867">
              <a:solidFill>
                <a:schemeClr val="bg1"/>
              </a:solidFill>
              <a:latin typeface="FontAwesome" pitchFamily="2" charset="0"/>
            </a:endParaRPr>
          </a:p>
        </p:txBody>
      </p:sp>
      <p:sp>
        <p:nvSpPr>
          <p:cNvPr id="39" name="Rectangle 38"/>
          <p:cNvSpPr/>
          <p:nvPr userDrawn="1"/>
        </p:nvSpPr>
        <p:spPr>
          <a:xfrm>
            <a:off x="6171140" y="1611404"/>
            <a:ext cx="2677296" cy="2380993"/>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1219170">
              <a:spcBef>
                <a:spcPct val="20000"/>
              </a:spcBef>
              <a:defRPr/>
            </a:pPr>
            <a:r>
              <a:rPr lang="en-US" sz="1333"/>
              <a:t> </a:t>
            </a:r>
          </a:p>
          <a:p>
            <a:pPr lvl="0" algn="ctr" defTabSz="1219170">
              <a:spcBef>
                <a:spcPct val="20000"/>
              </a:spcBef>
              <a:defRPr/>
            </a:pPr>
            <a:br>
              <a:rPr lang="en-US" sz="1600" b="1">
                <a:solidFill>
                  <a:schemeClr val="bg1">
                    <a:lumMod val="95000"/>
                  </a:schemeClr>
                </a:solidFill>
              </a:rPr>
            </a:br>
            <a:br>
              <a:rPr lang="en-US" sz="1600" b="1">
                <a:solidFill>
                  <a:schemeClr val="bg1">
                    <a:lumMod val="95000"/>
                  </a:schemeClr>
                </a:solidFill>
              </a:rPr>
            </a:br>
            <a:endParaRPr lang="en-US" sz="2133">
              <a:solidFill>
                <a:schemeClr val="bg1">
                  <a:lumMod val="95000"/>
                </a:schemeClr>
              </a:solidFill>
            </a:endParaRPr>
          </a:p>
        </p:txBody>
      </p:sp>
      <p:sp>
        <p:nvSpPr>
          <p:cNvPr id="44" name="Rectangle 43"/>
          <p:cNvSpPr/>
          <p:nvPr userDrawn="1"/>
        </p:nvSpPr>
        <p:spPr>
          <a:xfrm>
            <a:off x="8995061" y="3813144"/>
            <a:ext cx="2677296" cy="238099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spcBef>
                <a:spcPct val="20000"/>
              </a:spcBef>
              <a:defRPr/>
            </a:pPr>
            <a:endParaRPr lang="en-US" sz="1600" b="1">
              <a:solidFill>
                <a:schemeClr val="bg1">
                  <a:lumMod val="95000"/>
                </a:schemeClr>
              </a:solidFill>
            </a:endParaRPr>
          </a:p>
        </p:txBody>
      </p:sp>
    </p:spTree>
    <p:extLst>
      <p:ext uri="{BB962C8B-B14F-4D97-AF65-F5344CB8AC3E}">
        <p14:creationId xmlns:p14="http://schemas.microsoft.com/office/powerpoint/2010/main" val="2632599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ppt_x"/>
                                          </p:val>
                                        </p:tav>
                                        <p:tav tm="100000">
                                          <p:val>
                                            <p:strVal val="#ppt_x"/>
                                          </p:val>
                                        </p:tav>
                                      </p:tavLst>
                                    </p:anim>
                                    <p:anim calcmode="lin" valueType="num">
                                      <p:cBhvr additive="base">
                                        <p:cTn id="16" dur="500" fill="hold"/>
                                        <p:tgtEl>
                                          <p:spTgt spid="35"/>
                                        </p:tgtEl>
                                        <p:attrNameLst>
                                          <p:attrName>ppt_y</p:attrName>
                                        </p:attrNameLst>
                                      </p:cBhvr>
                                      <p:tavLst>
                                        <p:tav tm="0">
                                          <p:val>
                                            <p:strVal val="0-#ppt_h/2"/>
                                          </p:val>
                                        </p:tav>
                                        <p:tav tm="100000">
                                          <p:val>
                                            <p:strVal val="#ppt_y"/>
                                          </p:val>
                                        </p:tav>
                                      </p:tavLst>
                                    </p:anim>
                                  </p:childTnLst>
                                </p:cTn>
                              </p:par>
                              <p:par>
                                <p:cTn id="17" presetID="2" presetClass="entr" presetSubtype="4" accel="50000" decel="5000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500" fill="hold"/>
                                        <p:tgtEl>
                                          <p:spTgt spid="50"/>
                                        </p:tgtEl>
                                        <p:attrNameLst>
                                          <p:attrName>ppt_x</p:attrName>
                                        </p:attrNameLst>
                                      </p:cBhvr>
                                      <p:tavLst>
                                        <p:tav tm="0">
                                          <p:val>
                                            <p:strVal val="#ppt_x"/>
                                          </p:val>
                                        </p:tav>
                                        <p:tav tm="100000">
                                          <p:val>
                                            <p:strVal val="#ppt_x"/>
                                          </p:val>
                                        </p:tav>
                                      </p:tavLst>
                                    </p:anim>
                                    <p:anim calcmode="lin" valueType="num">
                                      <p:cBhvr additive="base">
                                        <p:cTn id="20" dur="500" fill="hold"/>
                                        <p:tgtEl>
                                          <p:spTgt spid="50"/>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 presetClass="entr" presetSubtype="1" accel="50000" decel="50000" fill="hold" grpId="0" nodeType="afterEffect">
                                  <p:stCondLst>
                                    <p:cond delay="0"/>
                                  </p:stCondLst>
                                  <p:childTnLst>
                                    <p:set>
                                      <p:cBhvr>
                                        <p:cTn id="23" dur="1" fill="hold">
                                          <p:stCondLst>
                                            <p:cond delay="0"/>
                                          </p:stCondLst>
                                        </p:cTn>
                                        <p:tgtEl>
                                          <p:spTgt spid="52"/>
                                        </p:tgtEl>
                                        <p:attrNameLst>
                                          <p:attrName>style.visibility</p:attrName>
                                        </p:attrNameLst>
                                      </p:cBhvr>
                                      <p:to>
                                        <p:strVal val="visible"/>
                                      </p:to>
                                    </p:set>
                                    <p:anim calcmode="lin" valueType="num">
                                      <p:cBhvr additive="base">
                                        <p:cTn id="24" dur="500" fill="hold"/>
                                        <p:tgtEl>
                                          <p:spTgt spid="52"/>
                                        </p:tgtEl>
                                        <p:attrNameLst>
                                          <p:attrName>ppt_x</p:attrName>
                                        </p:attrNameLst>
                                      </p:cBhvr>
                                      <p:tavLst>
                                        <p:tav tm="0">
                                          <p:val>
                                            <p:strVal val="#ppt_x"/>
                                          </p:val>
                                        </p:tav>
                                        <p:tav tm="100000">
                                          <p:val>
                                            <p:strVal val="#ppt_x"/>
                                          </p:val>
                                        </p:tav>
                                      </p:tavLst>
                                    </p:anim>
                                    <p:anim calcmode="lin" valueType="num">
                                      <p:cBhvr additive="base">
                                        <p:cTn id="25" dur="500" fill="hold"/>
                                        <p:tgtEl>
                                          <p:spTgt spid="52"/>
                                        </p:tgtEl>
                                        <p:attrNameLst>
                                          <p:attrName>ppt_y</p:attrName>
                                        </p:attrNameLst>
                                      </p:cBhvr>
                                      <p:tavLst>
                                        <p:tav tm="0">
                                          <p:val>
                                            <p:strVal val="0-#ppt_h/2"/>
                                          </p:val>
                                        </p:tav>
                                        <p:tav tm="100000">
                                          <p:val>
                                            <p:strVal val="#ppt_y"/>
                                          </p:val>
                                        </p:tav>
                                      </p:tavLst>
                                    </p:anim>
                                  </p:childTnLst>
                                </p:cTn>
                              </p:par>
                              <p:par>
                                <p:cTn id="26" presetID="2" presetClass="entr" presetSubtype="4" accel="50000" decel="50000"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anim calcmode="lin" valueType="num">
                                      <p:cBhvr additive="base">
                                        <p:cTn id="28" dur="500" fill="hold"/>
                                        <p:tgtEl>
                                          <p:spTgt spid="36"/>
                                        </p:tgtEl>
                                        <p:attrNameLst>
                                          <p:attrName>ppt_x</p:attrName>
                                        </p:attrNameLst>
                                      </p:cBhvr>
                                      <p:tavLst>
                                        <p:tav tm="0">
                                          <p:val>
                                            <p:strVal val="#ppt_x"/>
                                          </p:val>
                                        </p:tav>
                                        <p:tav tm="100000">
                                          <p:val>
                                            <p:strVal val="#ppt_x"/>
                                          </p:val>
                                        </p:tav>
                                      </p:tavLst>
                                    </p:anim>
                                    <p:anim calcmode="lin" valueType="num">
                                      <p:cBhvr additive="base">
                                        <p:cTn id="29" dur="500" fill="hold"/>
                                        <p:tgtEl>
                                          <p:spTgt spid="36"/>
                                        </p:tgtEl>
                                        <p:attrNameLst>
                                          <p:attrName>ppt_y</p:attrName>
                                        </p:attrNameLst>
                                      </p:cBhvr>
                                      <p:tavLst>
                                        <p:tav tm="0">
                                          <p:val>
                                            <p:strVal val="1+#ppt_h/2"/>
                                          </p:val>
                                        </p:tav>
                                        <p:tav tm="100000">
                                          <p:val>
                                            <p:strVal val="#ppt_y"/>
                                          </p:val>
                                        </p:tav>
                                      </p:tavLst>
                                    </p:anim>
                                  </p:childTnLst>
                                </p:cTn>
                              </p:par>
                            </p:childTnLst>
                          </p:cTn>
                        </p:par>
                        <p:par>
                          <p:cTn id="30" fill="hold">
                            <p:stCondLst>
                              <p:cond delay="2000"/>
                            </p:stCondLst>
                            <p:childTnLst>
                              <p:par>
                                <p:cTn id="31" presetID="2" presetClass="entr" presetSubtype="1" accel="50000" decel="50000" fill="hold" grpId="0" nodeType="afterEffect">
                                  <p:stCondLst>
                                    <p:cond delay="0"/>
                                  </p:stCondLst>
                                  <p:childTnLst>
                                    <p:set>
                                      <p:cBhvr>
                                        <p:cTn id="32" dur="1" fill="hold">
                                          <p:stCondLst>
                                            <p:cond delay="0"/>
                                          </p:stCondLst>
                                        </p:cTn>
                                        <p:tgtEl>
                                          <p:spTgt spid="39"/>
                                        </p:tgtEl>
                                        <p:attrNameLst>
                                          <p:attrName>style.visibility</p:attrName>
                                        </p:attrNameLst>
                                      </p:cBhvr>
                                      <p:to>
                                        <p:strVal val="visible"/>
                                      </p:to>
                                    </p:set>
                                    <p:anim calcmode="lin" valueType="num">
                                      <p:cBhvr additive="base">
                                        <p:cTn id="33" dur="500" fill="hold"/>
                                        <p:tgtEl>
                                          <p:spTgt spid="39"/>
                                        </p:tgtEl>
                                        <p:attrNameLst>
                                          <p:attrName>ppt_x</p:attrName>
                                        </p:attrNameLst>
                                      </p:cBhvr>
                                      <p:tavLst>
                                        <p:tav tm="0">
                                          <p:val>
                                            <p:strVal val="#ppt_x"/>
                                          </p:val>
                                        </p:tav>
                                        <p:tav tm="100000">
                                          <p:val>
                                            <p:strVal val="#ppt_x"/>
                                          </p:val>
                                        </p:tav>
                                      </p:tavLst>
                                    </p:anim>
                                    <p:anim calcmode="lin" valueType="num">
                                      <p:cBhvr additive="base">
                                        <p:cTn id="34" dur="500" fill="hold"/>
                                        <p:tgtEl>
                                          <p:spTgt spid="39"/>
                                        </p:tgtEl>
                                        <p:attrNameLst>
                                          <p:attrName>ppt_y</p:attrName>
                                        </p:attrNameLst>
                                      </p:cBhvr>
                                      <p:tavLst>
                                        <p:tav tm="0">
                                          <p:val>
                                            <p:strVal val="0-#ppt_h/2"/>
                                          </p:val>
                                        </p:tav>
                                        <p:tav tm="100000">
                                          <p:val>
                                            <p:strVal val="#ppt_y"/>
                                          </p:val>
                                        </p:tav>
                                      </p:tavLst>
                                    </p:anim>
                                  </p:childTnLst>
                                </p:cTn>
                              </p:par>
                              <p:par>
                                <p:cTn id="35" presetID="2" presetClass="entr" presetSubtype="4" accel="50000" decel="5000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 calcmode="lin" valueType="num">
                                      <p:cBhvr additive="base">
                                        <p:cTn id="37" dur="500" fill="hold"/>
                                        <p:tgtEl>
                                          <p:spTgt spid="51"/>
                                        </p:tgtEl>
                                        <p:attrNameLst>
                                          <p:attrName>ppt_x</p:attrName>
                                        </p:attrNameLst>
                                      </p:cBhvr>
                                      <p:tavLst>
                                        <p:tav tm="0">
                                          <p:val>
                                            <p:strVal val="#ppt_x"/>
                                          </p:val>
                                        </p:tav>
                                        <p:tav tm="100000">
                                          <p:val>
                                            <p:strVal val="#ppt_x"/>
                                          </p:val>
                                        </p:tav>
                                      </p:tavLst>
                                    </p:anim>
                                    <p:anim calcmode="lin" valueType="num">
                                      <p:cBhvr additive="base">
                                        <p:cTn id="38" dur="500" fill="hold"/>
                                        <p:tgtEl>
                                          <p:spTgt spid="51"/>
                                        </p:tgtEl>
                                        <p:attrNameLst>
                                          <p:attrName>ppt_y</p:attrName>
                                        </p:attrNameLst>
                                      </p:cBhvr>
                                      <p:tavLst>
                                        <p:tav tm="0">
                                          <p:val>
                                            <p:strVal val="1+#ppt_h/2"/>
                                          </p:val>
                                        </p:tav>
                                        <p:tav tm="100000">
                                          <p:val>
                                            <p:strVal val="#ppt_y"/>
                                          </p:val>
                                        </p:tav>
                                      </p:tavLst>
                                    </p:anim>
                                  </p:childTnLst>
                                </p:cTn>
                              </p:par>
                            </p:childTnLst>
                          </p:cTn>
                        </p:par>
                        <p:par>
                          <p:cTn id="39" fill="hold">
                            <p:stCondLst>
                              <p:cond delay="2500"/>
                            </p:stCondLst>
                            <p:childTnLst>
                              <p:par>
                                <p:cTn id="40" presetID="2" presetClass="entr" presetSubtype="1" accel="50000" decel="50000" fill="hold" grpId="0" nodeType="afterEffect">
                                  <p:stCondLst>
                                    <p:cond delay="0"/>
                                  </p:stCondLst>
                                  <p:childTnLst>
                                    <p:set>
                                      <p:cBhvr>
                                        <p:cTn id="41" dur="1" fill="hold">
                                          <p:stCondLst>
                                            <p:cond delay="0"/>
                                          </p:stCondLst>
                                        </p:cTn>
                                        <p:tgtEl>
                                          <p:spTgt spid="53"/>
                                        </p:tgtEl>
                                        <p:attrNameLst>
                                          <p:attrName>style.visibility</p:attrName>
                                        </p:attrNameLst>
                                      </p:cBhvr>
                                      <p:to>
                                        <p:strVal val="visible"/>
                                      </p:to>
                                    </p:set>
                                    <p:anim calcmode="lin" valueType="num">
                                      <p:cBhvr additive="base">
                                        <p:cTn id="42" dur="500" fill="hold"/>
                                        <p:tgtEl>
                                          <p:spTgt spid="53"/>
                                        </p:tgtEl>
                                        <p:attrNameLst>
                                          <p:attrName>ppt_x</p:attrName>
                                        </p:attrNameLst>
                                      </p:cBhvr>
                                      <p:tavLst>
                                        <p:tav tm="0">
                                          <p:val>
                                            <p:strVal val="#ppt_x"/>
                                          </p:val>
                                        </p:tav>
                                        <p:tav tm="100000">
                                          <p:val>
                                            <p:strVal val="#ppt_x"/>
                                          </p:val>
                                        </p:tav>
                                      </p:tavLst>
                                    </p:anim>
                                    <p:anim calcmode="lin" valueType="num">
                                      <p:cBhvr additive="base">
                                        <p:cTn id="43" dur="500" fill="hold"/>
                                        <p:tgtEl>
                                          <p:spTgt spid="53"/>
                                        </p:tgtEl>
                                        <p:attrNameLst>
                                          <p:attrName>ppt_y</p:attrName>
                                        </p:attrNameLst>
                                      </p:cBhvr>
                                      <p:tavLst>
                                        <p:tav tm="0">
                                          <p:val>
                                            <p:strVal val="0-#ppt_h/2"/>
                                          </p:val>
                                        </p:tav>
                                        <p:tav tm="100000">
                                          <p:val>
                                            <p:strVal val="#ppt_y"/>
                                          </p:val>
                                        </p:tav>
                                      </p:tavLst>
                                    </p:anim>
                                  </p:childTnLst>
                                </p:cTn>
                              </p:par>
                              <p:par>
                                <p:cTn id="44" presetID="2" presetClass="entr" presetSubtype="4" accel="50000" decel="5000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 calcmode="lin" valueType="num">
                                      <p:cBhvr additive="base">
                                        <p:cTn id="46" dur="500" fill="hold"/>
                                        <p:tgtEl>
                                          <p:spTgt spid="44"/>
                                        </p:tgtEl>
                                        <p:attrNameLst>
                                          <p:attrName>ppt_x</p:attrName>
                                        </p:attrNameLst>
                                      </p:cBhvr>
                                      <p:tavLst>
                                        <p:tav tm="0">
                                          <p:val>
                                            <p:strVal val="#ppt_x"/>
                                          </p:val>
                                        </p:tav>
                                        <p:tav tm="100000">
                                          <p:val>
                                            <p:strVal val="#ppt_x"/>
                                          </p:val>
                                        </p:tav>
                                      </p:tavLst>
                                    </p:anim>
                                    <p:anim calcmode="lin" valueType="num">
                                      <p:cBhvr additive="base">
                                        <p:cTn id="47"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51" grpId="0"/>
      <p:bldP spid="52" grpId="0"/>
      <p:bldP spid="53" grpId="0"/>
      <p:bldP spid="36" grpId="0" animBg="1"/>
      <p:bldP spid="35" grpId="0" animBg="1"/>
      <p:bldP spid="39" grpId="0" animBg="1"/>
      <p:bldP spid="44" grpId="0" animBg="1"/>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2-Pics">
    <p:spTree>
      <p:nvGrpSpPr>
        <p:cNvPr id="1" name=""/>
        <p:cNvGrpSpPr/>
        <p:nvPr/>
      </p:nvGrpSpPr>
      <p:grpSpPr>
        <a:xfrm>
          <a:off x="0" y="0"/>
          <a:ext cx="0" cy="0"/>
          <a:chOff x="0" y="0"/>
          <a:chExt cx="0" cy="0"/>
        </a:xfrm>
      </p:grpSpPr>
      <p:sp>
        <p:nvSpPr>
          <p:cNvPr id="58" name="Picture Placeholder 7"/>
          <p:cNvSpPr>
            <a:spLocks noGrp="1"/>
          </p:cNvSpPr>
          <p:nvPr>
            <p:ph type="pic" sz="quarter" idx="22" hasCustomPrompt="1"/>
          </p:nvPr>
        </p:nvSpPr>
        <p:spPr>
          <a:xfrm>
            <a:off x="6286301" y="2195018"/>
            <a:ext cx="5030956" cy="2697948"/>
          </a:xfrm>
          <a:prstGeom prst="downArrowCallout">
            <a:avLst>
              <a:gd name="adj1" fmla="val 50000"/>
              <a:gd name="adj2" fmla="val 11967"/>
              <a:gd name="adj3" fmla="val 7487"/>
              <a:gd name="adj4" fmla="val 92647"/>
            </a:avLst>
          </a:prstGeom>
          <a:ln>
            <a:noFill/>
          </a:ln>
        </p:spPr>
        <p:txBody>
          <a:bodyPr bIns="457200" anchor="b"/>
          <a:lstStyle>
            <a:lvl1pPr algn="ctr">
              <a:buNone/>
              <a:defRPr sz="1600">
                <a:solidFill>
                  <a:schemeClr val="tx1">
                    <a:lumMod val="50000"/>
                    <a:lumOff val="50000"/>
                  </a:schemeClr>
                </a:solidFill>
              </a:defRPr>
            </a:lvl1pPr>
          </a:lstStyle>
          <a:p>
            <a:r>
              <a:rPr lang="en-US"/>
              <a:t>Image Holder</a:t>
            </a:r>
          </a:p>
        </p:txBody>
      </p:sp>
      <p:sp>
        <p:nvSpPr>
          <p:cNvPr id="38" name="Picture Placeholder 7"/>
          <p:cNvSpPr>
            <a:spLocks noGrp="1"/>
          </p:cNvSpPr>
          <p:nvPr>
            <p:ph type="pic" sz="quarter" idx="10" hasCustomPrompt="1"/>
          </p:nvPr>
        </p:nvSpPr>
        <p:spPr>
          <a:xfrm>
            <a:off x="858243" y="2182184"/>
            <a:ext cx="5030956" cy="2710781"/>
          </a:xfrm>
          <a:prstGeom prst="downArrowCallout">
            <a:avLst>
              <a:gd name="adj1" fmla="val 50000"/>
              <a:gd name="adj2" fmla="val 11967"/>
              <a:gd name="adj3" fmla="val 7487"/>
              <a:gd name="adj4" fmla="val 92647"/>
            </a:avLst>
          </a:prstGeom>
          <a:ln>
            <a:noFill/>
          </a:ln>
        </p:spPr>
        <p:txBody>
          <a:bodyPr bIns="457200" anchor="b"/>
          <a:lstStyle>
            <a:lvl1pPr algn="ctr">
              <a:buNone/>
              <a:defRPr sz="1600">
                <a:solidFill>
                  <a:schemeClr val="tx1">
                    <a:lumMod val="50000"/>
                    <a:lumOff val="50000"/>
                  </a:schemeClr>
                </a:solidFill>
              </a:defRPr>
            </a:lvl1pPr>
          </a:lstStyle>
          <a:p>
            <a:r>
              <a:rPr lang="en-US"/>
              <a:t>Image Holder</a:t>
            </a:r>
          </a:p>
        </p:txBody>
      </p:sp>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a:p>
        </p:txBody>
      </p:sp>
      <p:sp>
        <p:nvSpPr>
          <p:cNvPr id="40" name="Text Placeholder 3"/>
          <p:cNvSpPr>
            <a:spLocks noGrp="1"/>
          </p:cNvSpPr>
          <p:nvPr>
            <p:ph type="body" sz="half" idx="15"/>
          </p:nvPr>
        </p:nvSpPr>
        <p:spPr>
          <a:xfrm>
            <a:off x="865266" y="5193235"/>
            <a:ext cx="5016911" cy="846795"/>
          </a:xfrm>
          <a:prstGeom prst="rect">
            <a:avLst/>
          </a:prstGeom>
        </p:spPr>
        <p:txBody>
          <a:bodyPr wrap="squar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42" name="Text Placeholder 3"/>
          <p:cNvSpPr>
            <a:spLocks noGrp="1"/>
          </p:cNvSpPr>
          <p:nvPr>
            <p:ph type="body" sz="half" idx="17"/>
          </p:nvPr>
        </p:nvSpPr>
        <p:spPr>
          <a:xfrm>
            <a:off x="858242" y="4918632"/>
            <a:ext cx="5030957" cy="257040"/>
          </a:xfrm>
          <a:prstGeom prst="rect">
            <a:avLst/>
          </a:prstGeom>
        </p:spPr>
        <p:txBody>
          <a:bodyPr wrap="none" lIns="0" tIns="0" rIns="0" bIns="0" anchor="ctr">
            <a:noAutofit/>
          </a:bodyPr>
          <a:lstStyle>
            <a:lvl1pPr marL="0" indent="0" algn="ctr">
              <a:buNone/>
              <a:defRPr sz="1467" b="1" baseline="0">
                <a:solidFill>
                  <a:schemeClr val="accent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59" name="Text Placeholder 3"/>
          <p:cNvSpPr>
            <a:spLocks noGrp="1"/>
          </p:cNvSpPr>
          <p:nvPr>
            <p:ph type="body" sz="half" idx="23"/>
          </p:nvPr>
        </p:nvSpPr>
        <p:spPr>
          <a:xfrm>
            <a:off x="6293323" y="5193235"/>
            <a:ext cx="5016911" cy="846795"/>
          </a:xfrm>
          <a:prstGeom prst="rect">
            <a:avLst/>
          </a:prstGeom>
        </p:spPr>
        <p:txBody>
          <a:bodyPr wrap="squar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62" name="Text Placeholder 3"/>
          <p:cNvSpPr>
            <a:spLocks noGrp="1"/>
          </p:cNvSpPr>
          <p:nvPr>
            <p:ph type="body" sz="half" idx="25"/>
          </p:nvPr>
        </p:nvSpPr>
        <p:spPr>
          <a:xfrm>
            <a:off x="6286299" y="4918632"/>
            <a:ext cx="5030957" cy="257040"/>
          </a:xfrm>
          <a:prstGeom prst="rect">
            <a:avLst/>
          </a:prstGeom>
        </p:spPr>
        <p:txBody>
          <a:bodyPr wrap="none" lIns="0" tIns="0" rIns="0" bIns="0" anchor="ctr">
            <a:noAutofit/>
          </a:bodyPr>
          <a:lstStyle>
            <a:lvl1pPr marL="0" indent="0" algn="ctr">
              <a:buNone/>
              <a:defRPr sz="1467" b="1" baseline="0">
                <a:solidFill>
                  <a:schemeClr val="accent2"/>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32" name="Rectangle 31"/>
          <p:cNvSpPr/>
          <p:nvPr userDrawn="1"/>
        </p:nvSpPr>
        <p:spPr>
          <a:xfrm>
            <a:off x="865264" y="1672313"/>
            <a:ext cx="5016912"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41" name="Text Placeholder 3"/>
          <p:cNvSpPr>
            <a:spLocks noGrp="1"/>
          </p:cNvSpPr>
          <p:nvPr>
            <p:ph type="body" sz="half" idx="16"/>
          </p:nvPr>
        </p:nvSpPr>
        <p:spPr>
          <a:xfrm>
            <a:off x="896710" y="1773356"/>
            <a:ext cx="4954023"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60" name="Rectangle 59"/>
          <p:cNvSpPr/>
          <p:nvPr userDrawn="1"/>
        </p:nvSpPr>
        <p:spPr>
          <a:xfrm>
            <a:off x="6293321" y="1672313"/>
            <a:ext cx="5016912" cy="5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61" name="Text Placeholder 3"/>
          <p:cNvSpPr>
            <a:spLocks noGrp="1"/>
          </p:cNvSpPr>
          <p:nvPr>
            <p:ph type="body" sz="half" idx="24"/>
          </p:nvPr>
        </p:nvSpPr>
        <p:spPr>
          <a:xfrm>
            <a:off x="6324767" y="1773356"/>
            <a:ext cx="4954023"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Tree>
    <p:extLst>
      <p:ext uri="{BB962C8B-B14F-4D97-AF65-F5344CB8AC3E}">
        <p14:creationId xmlns:p14="http://schemas.microsoft.com/office/powerpoint/2010/main" val="1874366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ppt_x"/>
                                          </p:val>
                                        </p:tav>
                                        <p:tav tm="100000">
                                          <p:val>
                                            <p:strVal val="#ppt_x"/>
                                          </p:val>
                                        </p:tav>
                                      </p:tavLst>
                                    </p:anim>
                                    <p:anim calcmode="lin" valueType="num">
                                      <p:cBhvr additive="base">
                                        <p:cTn id="16" dur="500" fill="hold"/>
                                        <p:tgtEl>
                                          <p:spTgt spid="32"/>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nodePh="1">
                                  <p:stCondLst>
                                    <p:cond delay="0"/>
                                  </p:stCondLst>
                                  <p:endCondLst>
                                    <p:cond evt="begin" delay="0">
                                      <p:tn val="18"/>
                                    </p:cond>
                                  </p:endCondLst>
                                  <p:childTnLst>
                                    <p:set>
                                      <p:cBhvr>
                                        <p:cTn id="19" dur="1" fill="hold">
                                          <p:stCondLst>
                                            <p:cond delay="0"/>
                                          </p:stCondLst>
                                        </p:cTn>
                                        <p:tgtEl>
                                          <p:spTgt spid="41">
                                            <p:txEl>
                                              <p:pRg st="0" end="0"/>
                                            </p:txEl>
                                          </p:spTgt>
                                        </p:tgtEl>
                                        <p:attrNameLst>
                                          <p:attrName>style.visibility</p:attrName>
                                        </p:attrNameLst>
                                      </p:cBhvr>
                                      <p:to>
                                        <p:strVal val="visible"/>
                                      </p:to>
                                    </p:set>
                                    <p:animEffect transition="in" filter="wipe(down)">
                                      <p:cBhvr>
                                        <p:cTn id="20" dur="500"/>
                                        <p:tgtEl>
                                          <p:spTgt spid="41">
                                            <p:txEl>
                                              <p:pRg st="0" end="0"/>
                                            </p:txEl>
                                          </p:spTgt>
                                        </p:tgtEl>
                                      </p:cBhvr>
                                    </p:animEffect>
                                  </p:childTnLst>
                                </p:cTn>
                              </p:par>
                              <p:par>
                                <p:cTn id="21" presetID="2" presetClass="entr" presetSubtype="4" accel="50000" decel="5000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 calcmode="lin" valueType="num">
                                      <p:cBhvr additive="base">
                                        <p:cTn id="23" dur="500" fill="hold"/>
                                        <p:tgtEl>
                                          <p:spTgt spid="38"/>
                                        </p:tgtEl>
                                        <p:attrNameLst>
                                          <p:attrName>ppt_x</p:attrName>
                                        </p:attrNameLst>
                                      </p:cBhvr>
                                      <p:tavLst>
                                        <p:tav tm="0">
                                          <p:val>
                                            <p:strVal val="#ppt_x"/>
                                          </p:val>
                                        </p:tav>
                                        <p:tav tm="100000">
                                          <p:val>
                                            <p:strVal val="#ppt_x"/>
                                          </p:val>
                                        </p:tav>
                                      </p:tavLst>
                                    </p:anim>
                                    <p:anim calcmode="lin" valueType="num">
                                      <p:cBhvr additive="base">
                                        <p:cTn id="24" dur="500" fill="hold"/>
                                        <p:tgtEl>
                                          <p:spTgt spid="38"/>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accel="50000" decel="50000" fill="hold" grpId="0" nodeType="afterEffect" nodePh="1">
                                  <p:stCondLst>
                                    <p:cond delay="0"/>
                                  </p:stCondLst>
                                  <p:endCondLst>
                                    <p:cond evt="begin" delay="0">
                                      <p:tn val="26"/>
                                    </p:cond>
                                  </p:endCondLst>
                                  <p:childTnLst>
                                    <p:set>
                                      <p:cBhvr>
                                        <p:cTn id="27" dur="1" fill="hold">
                                          <p:stCondLst>
                                            <p:cond delay="0"/>
                                          </p:stCondLst>
                                        </p:cTn>
                                        <p:tgtEl>
                                          <p:spTgt spid="42">
                                            <p:txEl>
                                              <p:pRg st="0" end="0"/>
                                            </p:txEl>
                                          </p:spTgt>
                                        </p:tgtEl>
                                        <p:attrNameLst>
                                          <p:attrName>style.visibility</p:attrName>
                                        </p:attrNameLst>
                                      </p:cBhvr>
                                      <p:to>
                                        <p:strVal val="visible"/>
                                      </p:to>
                                    </p:set>
                                    <p:anim calcmode="lin" valueType="num">
                                      <p:cBhvr additive="base">
                                        <p:cTn id="28"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accel="50000" decel="50000" fill="hold" grpId="0" nodeType="afterEffect" nodePh="1">
                                  <p:stCondLst>
                                    <p:cond delay="0"/>
                                  </p:stCondLst>
                                  <p:endCondLst>
                                    <p:cond evt="begin" delay="0">
                                      <p:tn val="31"/>
                                    </p:cond>
                                  </p:endCondLst>
                                  <p:childTnLst>
                                    <p:set>
                                      <p:cBhvr>
                                        <p:cTn id="32" dur="1" fill="hold">
                                          <p:stCondLst>
                                            <p:cond delay="0"/>
                                          </p:stCondLst>
                                        </p:cTn>
                                        <p:tgtEl>
                                          <p:spTgt spid="40">
                                            <p:txEl>
                                              <p:pRg st="0" end="0"/>
                                            </p:txEl>
                                          </p:spTgt>
                                        </p:tgtEl>
                                        <p:attrNameLst>
                                          <p:attrName>style.visibility</p:attrName>
                                        </p:attrNameLst>
                                      </p:cBhvr>
                                      <p:to>
                                        <p:strVal val="visible"/>
                                      </p:to>
                                    </p:set>
                                    <p:anim calcmode="lin" valueType="num">
                                      <p:cBhvr additive="base">
                                        <p:cTn id="33"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1" accel="50000" decel="50000" fill="hold" grpId="0" nodeType="afterEffect">
                                  <p:stCondLst>
                                    <p:cond delay="0"/>
                                  </p:stCondLst>
                                  <p:childTnLst>
                                    <p:set>
                                      <p:cBhvr>
                                        <p:cTn id="37" dur="1" fill="hold">
                                          <p:stCondLst>
                                            <p:cond delay="0"/>
                                          </p:stCondLst>
                                        </p:cTn>
                                        <p:tgtEl>
                                          <p:spTgt spid="60"/>
                                        </p:tgtEl>
                                        <p:attrNameLst>
                                          <p:attrName>style.visibility</p:attrName>
                                        </p:attrNameLst>
                                      </p:cBhvr>
                                      <p:to>
                                        <p:strVal val="visible"/>
                                      </p:to>
                                    </p:set>
                                    <p:anim calcmode="lin" valueType="num">
                                      <p:cBhvr additive="base">
                                        <p:cTn id="38" dur="500" fill="hold"/>
                                        <p:tgtEl>
                                          <p:spTgt spid="60"/>
                                        </p:tgtEl>
                                        <p:attrNameLst>
                                          <p:attrName>ppt_x</p:attrName>
                                        </p:attrNameLst>
                                      </p:cBhvr>
                                      <p:tavLst>
                                        <p:tav tm="0">
                                          <p:val>
                                            <p:strVal val="#ppt_x"/>
                                          </p:val>
                                        </p:tav>
                                        <p:tav tm="100000">
                                          <p:val>
                                            <p:strVal val="#ppt_x"/>
                                          </p:val>
                                        </p:tav>
                                      </p:tavLst>
                                    </p:anim>
                                    <p:anim calcmode="lin" valueType="num">
                                      <p:cBhvr additive="base">
                                        <p:cTn id="39" dur="500" fill="hold"/>
                                        <p:tgtEl>
                                          <p:spTgt spid="60"/>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2" presetClass="entr" presetSubtype="4" fill="hold" grpId="0" nodeType="afterEffect" nodePh="1">
                                  <p:stCondLst>
                                    <p:cond delay="0"/>
                                  </p:stCondLst>
                                  <p:endCondLst>
                                    <p:cond evt="begin" delay="0">
                                      <p:tn val="41"/>
                                    </p:cond>
                                  </p:endCondLst>
                                  <p:childTnLst>
                                    <p:set>
                                      <p:cBhvr>
                                        <p:cTn id="42" dur="1" fill="hold">
                                          <p:stCondLst>
                                            <p:cond delay="0"/>
                                          </p:stCondLst>
                                        </p:cTn>
                                        <p:tgtEl>
                                          <p:spTgt spid="61">
                                            <p:txEl>
                                              <p:pRg st="0" end="0"/>
                                            </p:txEl>
                                          </p:spTgt>
                                        </p:tgtEl>
                                        <p:attrNameLst>
                                          <p:attrName>style.visibility</p:attrName>
                                        </p:attrNameLst>
                                      </p:cBhvr>
                                      <p:to>
                                        <p:strVal val="visible"/>
                                      </p:to>
                                    </p:set>
                                    <p:animEffect transition="in" filter="wipe(down)">
                                      <p:cBhvr>
                                        <p:cTn id="43" dur="500"/>
                                        <p:tgtEl>
                                          <p:spTgt spid="61">
                                            <p:txEl>
                                              <p:pRg st="0" end="0"/>
                                            </p:txEl>
                                          </p:spTgt>
                                        </p:tgtEl>
                                      </p:cBhvr>
                                    </p:animEffect>
                                  </p:childTnLst>
                                </p:cTn>
                              </p:par>
                              <p:par>
                                <p:cTn id="44" presetID="2" presetClass="entr" presetSubtype="4" accel="50000" decel="50000" fill="hold" grpId="0" nodeType="withEffect">
                                  <p:stCondLst>
                                    <p:cond delay="0"/>
                                  </p:stCondLst>
                                  <p:childTnLst>
                                    <p:set>
                                      <p:cBhvr>
                                        <p:cTn id="45" dur="1" fill="hold">
                                          <p:stCondLst>
                                            <p:cond delay="0"/>
                                          </p:stCondLst>
                                        </p:cTn>
                                        <p:tgtEl>
                                          <p:spTgt spid="58"/>
                                        </p:tgtEl>
                                        <p:attrNameLst>
                                          <p:attrName>style.visibility</p:attrName>
                                        </p:attrNameLst>
                                      </p:cBhvr>
                                      <p:to>
                                        <p:strVal val="visible"/>
                                      </p:to>
                                    </p:set>
                                    <p:anim calcmode="lin" valueType="num">
                                      <p:cBhvr additive="base">
                                        <p:cTn id="46" dur="500" fill="hold"/>
                                        <p:tgtEl>
                                          <p:spTgt spid="58"/>
                                        </p:tgtEl>
                                        <p:attrNameLst>
                                          <p:attrName>ppt_x</p:attrName>
                                        </p:attrNameLst>
                                      </p:cBhvr>
                                      <p:tavLst>
                                        <p:tav tm="0">
                                          <p:val>
                                            <p:strVal val="#ppt_x"/>
                                          </p:val>
                                        </p:tav>
                                        <p:tav tm="100000">
                                          <p:val>
                                            <p:strVal val="#ppt_x"/>
                                          </p:val>
                                        </p:tav>
                                      </p:tavLst>
                                    </p:anim>
                                    <p:anim calcmode="lin" valueType="num">
                                      <p:cBhvr additive="base">
                                        <p:cTn id="47" dur="500" fill="hold"/>
                                        <p:tgtEl>
                                          <p:spTgt spid="58"/>
                                        </p:tgtEl>
                                        <p:attrNameLst>
                                          <p:attrName>ppt_y</p:attrName>
                                        </p:attrNameLst>
                                      </p:cBhvr>
                                      <p:tavLst>
                                        <p:tav tm="0">
                                          <p:val>
                                            <p:strVal val="1+#ppt_h/2"/>
                                          </p:val>
                                        </p:tav>
                                        <p:tav tm="100000">
                                          <p:val>
                                            <p:strVal val="#ppt_y"/>
                                          </p:val>
                                        </p:tav>
                                      </p:tavLst>
                                    </p:anim>
                                  </p:childTnLst>
                                </p:cTn>
                              </p:par>
                            </p:childTnLst>
                          </p:cTn>
                        </p:par>
                        <p:par>
                          <p:cTn id="48" fill="hold">
                            <p:stCondLst>
                              <p:cond delay="4000"/>
                            </p:stCondLst>
                            <p:childTnLst>
                              <p:par>
                                <p:cTn id="49" presetID="2" presetClass="entr" presetSubtype="4" accel="50000" decel="50000" fill="hold" grpId="0" nodeType="afterEffect" nodePh="1">
                                  <p:stCondLst>
                                    <p:cond delay="0"/>
                                  </p:stCondLst>
                                  <p:endCondLst>
                                    <p:cond evt="begin" delay="0">
                                      <p:tn val="49"/>
                                    </p:cond>
                                  </p:endCondLst>
                                  <p:childTnLst>
                                    <p:set>
                                      <p:cBhvr>
                                        <p:cTn id="50" dur="1" fill="hold">
                                          <p:stCondLst>
                                            <p:cond delay="0"/>
                                          </p:stCondLst>
                                        </p:cTn>
                                        <p:tgtEl>
                                          <p:spTgt spid="62">
                                            <p:txEl>
                                              <p:pRg st="0" end="0"/>
                                            </p:txEl>
                                          </p:spTgt>
                                        </p:tgtEl>
                                        <p:attrNameLst>
                                          <p:attrName>style.visibility</p:attrName>
                                        </p:attrNameLst>
                                      </p:cBhvr>
                                      <p:to>
                                        <p:strVal val="visible"/>
                                      </p:to>
                                    </p:set>
                                    <p:anim calcmode="lin" valueType="num">
                                      <p:cBhvr additive="base">
                                        <p:cTn id="51" dur="50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62">
                                            <p:txEl>
                                              <p:pRg st="0" end="0"/>
                                            </p:txEl>
                                          </p:spTgt>
                                        </p:tgtEl>
                                        <p:attrNameLst>
                                          <p:attrName>ppt_y</p:attrName>
                                        </p:attrNameLst>
                                      </p:cBhvr>
                                      <p:tavLst>
                                        <p:tav tm="0">
                                          <p:val>
                                            <p:strVal val="1+#ppt_h/2"/>
                                          </p:val>
                                        </p:tav>
                                        <p:tav tm="100000">
                                          <p:val>
                                            <p:strVal val="#ppt_y"/>
                                          </p:val>
                                        </p:tav>
                                      </p:tavLst>
                                    </p:anim>
                                  </p:childTnLst>
                                </p:cTn>
                              </p:par>
                            </p:childTnLst>
                          </p:cTn>
                        </p:par>
                        <p:par>
                          <p:cTn id="53" fill="hold">
                            <p:stCondLst>
                              <p:cond delay="4500"/>
                            </p:stCondLst>
                            <p:childTnLst>
                              <p:par>
                                <p:cTn id="54" presetID="2" presetClass="entr" presetSubtype="4" accel="50000" decel="50000" fill="hold" grpId="0" nodeType="afterEffect" nodePh="1">
                                  <p:stCondLst>
                                    <p:cond delay="0"/>
                                  </p:stCondLst>
                                  <p:endCondLst>
                                    <p:cond evt="begin" delay="0">
                                      <p:tn val="54"/>
                                    </p:cond>
                                  </p:endCondLst>
                                  <p:childTnLst>
                                    <p:set>
                                      <p:cBhvr>
                                        <p:cTn id="55" dur="1" fill="hold">
                                          <p:stCondLst>
                                            <p:cond delay="0"/>
                                          </p:stCondLst>
                                        </p:cTn>
                                        <p:tgtEl>
                                          <p:spTgt spid="59">
                                            <p:txEl>
                                              <p:pRg st="0" end="0"/>
                                            </p:txEl>
                                          </p:spTgt>
                                        </p:tgtEl>
                                        <p:attrNameLst>
                                          <p:attrName>style.visibility</p:attrName>
                                        </p:attrNameLst>
                                      </p:cBhvr>
                                      <p:to>
                                        <p:strVal val="visible"/>
                                      </p:to>
                                    </p:set>
                                    <p:anim calcmode="lin" valueType="num">
                                      <p:cBhvr additive="base">
                                        <p:cTn id="56"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5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38" grpId="0"/>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40"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1+#ppt_h/2"/>
                          </p:val>
                        </p:tav>
                        <p:tav tm="100000">
                          <p:val>
                            <p:strVal val="#ppt_y"/>
                          </p:val>
                        </p:tav>
                      </p:tavLst>
                    </p:anim>
                  </p:childTnLst>
                </p:cTn>
              </p:par>
            </p:tnLst>
          </p:tmpl>
        </p:tmplLst>
      </p:bldP>
      <p:bldP spid="4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59"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1+#ppt_h/2"/>
                          </p:val>
                        </p:tav>
                        <p:tav tm="100000">
                          <p:val>
                            <p:strVal val="#ppt_y"/>
                          </p:val>
                        </p:tav>
                      </p:tavLst>
                    </p:anim>
                  </p:childTnLst>
                </p:cTn>
              </p:par>
            </p:tnLst>
          </p:tmpl>
        </p:tmplLst>
      </p:bldP>
      <p:bldP spid="6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ppt_x"/>
                          </p:val>
                        </p:tav>
                        <p:tav tm="100000">
                          <p:val>
                            <p:strVal val="#ppt_x"/>
                          </p:val>
                        </p:tav>
                      </p:tavLst>
                    </p:anim>
                    <p:anim calcmode="lin" valueType="num">
                      <p:cBhvr additive="base">
                        <p:cTn dur="500" fill="hold"/>
                        <p:tgtEl>
                          <p:spTgt spid="62"/>
                        </p:tgtEl>
                        <p:attrNameLst>
                          <p:attrName>ppt_y</p:attrName>
                        </p:attrNameLst>
                      </p:cBhvr>
                      <p:tavLst>
                        <p:tav tm="0">
                          <p:val>
                            <p:strVal val="1+#ppt_h/2"/>
                          </p:val>
                        </p:tav>
                        <p:tav tm="100000">
                          <p:val>
                            <p:strVal val="#ppt_y"/>
                          </p:val>
                        </p:tav>
                      </p:tavLst>
                    </p:anim>
                  </p:childTnLst>
                </p:cTn>
              </p:par>
            </p:tnLst>
          </p:tmpl>
        </p:tmplLst>
      </p:bldP>
      <p:bldP spid="32" grpId="0" animBg="1"/>
      <p:bldP spid="4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1"/>
                        </p:tgtEl>
                        <p:attrNameLst>
                          <p:attrName>style.visibility</p:attrName>
                        </p:attrNameLst>
                      </p:cBhvr>
                      <p:to>
                        <p:strVal val="visible"/>
                      </p:to>
                    </p:set>
                    <p:animEffect transition="in" filter="wipe(down)">
                      <p:cBhvr>
                        <p:cTn dur="500"/>
                        <p:tgtEl>
                          <p:spTgt spid="41"/>
                        </p:tgtEl>
                      </p:cBhvr>
                    </p:animEffect>
                  </p:childTnLst>
                </p:cTn>
              </p:par>
            </p:tnLst>
          </p:tmpl>
        </p:tmplLst>
      </p:bldP>
      <p:bldP spid="60" grpId="0" animBg="1"/>
      <p:bldP spid="6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1"/>
                        </p:tgtEl>
                        <p:attrNameLst>
                          <p:attrName>style.visibility</p:attrName>
                        </p:attrNameLst>
                      </p:cBhvr>
                      <p:to>
                        <p:strVal val="visible"/>
                      </p:to>
                    </p:set>
                    <p:animEffect transition="in" filter="wipe(down)">
                      <p:cBhvr>
                        <p:cTn dur="500"/>
                        <p:tgtEl>
                          <p:spTgt spid="61"/>
                        </p:tgtEl>
                      </p:cBhvr>
                    </p:animEffect>
                  </p:childTnLst>
                </p:cTn>
              </p:par>
            </p:tnLst>
          </p:tmpl>
        </p:tmplLst>
      </p:bldP>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a:p>
        </p:txBody>
      </p:sp>
      <p:sp>
        <p:nvSpPr>
          <p:cNvPr id="75" name="Picture Placeholder 7"/>
          <p:cNvSpPr>
            <a:spLocks noGrp="1"/>
          </p:cNvSpPr>
          <p:nvPr>
            <p:ph type="pic" sz="quarter" idx="10" hasCustomPrompt="1"/>
          </p:nvPr>
        </p:nvSpPr>
        <p:spPr>
          <a:xfrm>
            <a:off x="858244" y="2220285"/>
            <a:ext cx="3322493" cy="2522991"/>
          </a:xfrm>
          <a:prstGeom prst="downArrowCallout">
            <a:avLst>
              <a:gd name="adj1" fmla="val 35178"/>
              <a:gd name="adj2" fmla="val 13059"/>
              <a:gd name="adj3" fmla="val 7566"/>
              <a:gd name="adj4" fmla="val 92434"/>
            </a:avLst>
          </a:prstGeom>
          <a:ln>
            <a:noFill/>
          </a:ln>
        </p:spPr>
        <p:txBody>
          <a:bodyPr bIns="457200" anchor="b"/>
          <a:lstStyle>
            <a:lvl1pPr algn="ctr">
              <a:buNone/>
              <a:defRPr sz="1600">
                <a:solidFill>
                  <a:schemeClr val="tx1">
                    <a:lumMod val="50000"/>
                    <a:lumOff val="50000"/>
                  </a:schemeClr>
                </a:solidFill>
              </a:defRPr>
            </a:lvl1pPr>
          </a:lstStyle>
          <a:p>
            <a:r>
              <a:rPr lang="en-US"/>
              <a:t>Image Holder</a:t>
            </a:r>
          </a:p>
        </p:txBody>
      </p:sp>
      <p:sp>
        <p:nvSpPr>
          <p:cNvPr id="76" name="Text Placeholder 3"/>
          <p:cNvSpPr>
            <a:spLocks noGrp="1"/>
          </p:cNvSpPr>
          <p:nvPr>
            <p:ph type="body" sz="half" idx="15"/>
          </p:nvPr>
        </p:nvSpPr>
        <p:spPr>
          <a:xfrm>
            <a:off x="865267" y="5155135"/>
            <a:ext cx="3315472" cy="846795"/>
          </a:xfrm>
          <a:prstGeom prst="rect">
            <a:avLst/>
          </a:prstGeom>
        </p:spPr>
        <p:txBody>
          <a:bodyPr wrap="non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77" name="Text Placeholder 3"/>
          <p:cNvSpPr>
            <a:spLocks noGrp="1"/>
          </p:cNvSpPr>
          <p:nvPr>
            <p:ph type="body" sz="half" idx="17"/>
          </p:nvPr>
        </p:nvSpPr>
        <p:spPr>
          <a:xfrm>
            <a:off x="858241" y="4880532"/>
            <a:ext cx="3324755" cy="257040"/>
          </a:xfrm>
          <a:prstGeom prst="rect">
            <a:avLst/>
          </a:prstGeom>
        </p:spPr>
        <p:txBody>
          <a:bodyPr wrap="none" lIns="0" tIns="0" rIns="0" bIns="0" anchor="ctr">
            <a:noAutofit/>
          </a:bodyPr>
          <a:lstStyle>
            <a:lvl1pPr marL="0" indent="0" algn="ctr">
              <a:buNone/>
              <a:defRPr sz="1467" b="1" baseline="0">
                <a:solidFill>
                  <a:schemeClr val="accent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78" name="Rectangle 77"/>
          <p:cNvSpPr/>
          <p:nvPr userDrawn="1"/>
        </p:nvSpPr>
        <p:spPr>
          <a:xfrm>
            <a:off x="865265" y="1710413"/>
            <a:ext cx="3315472"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79" name="Text Placeholder 3"/>
          <p:cNvSpPr>
            <a:spLocks noGrp="1"/>
          </p:cNvSpPr>
          <p:nvPr>
            <p:ph type="body" sz="half" idx="16"/>
          </p:nvPr>
        </p:nvSpPr>
        <p:spPr>
          <a:xfrm>
            <a:off x="990156" y="1830583"/>
            <a:ext cx="3065691"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80" name="Picture Placeholder 7"/>
          <p:cNvSpPr>
            <a:spLocks noGrp="1"/>
          </p:cNvSpPr>
          <p:nvPr>
            <p:ph type="pic" sz="quarter" idx="18" hasCustomPrompt="1"/>
          </p:nvPr>
        </p:nvSpPr>
        <p:spPr>
          <a:xfrm>
            <a:off x="4445003" y="2220285"/>
            <a:ext cx="3322493" cy="2522991"/>
          </a:xfrm>
          <a:prstGeom prst="downArrowCallout">
            <a:avLst>
              <a:gd name="adj1" fmla="val 35178"/>
              <a:gd name="adj2" fmla="val 13059"/>
              <a:gd name="adj3" fmla="val 7566"/>
              <a:gd name="adj4" fmla="val 92434"/>
            </a:avLst>
          </a:prstGeom>
          <a:ln>
            <a:noFill/>
          </a:ln>
        </p:spPr>
        <p:txBody>
          <a:bodyPr bIns="457200" anchor="b"/>
          <a:lstStyle>
            <a:lvl1pPr algn="ctr">
              <a:buNone/>
              <a:defRPr sz="1600">
                <a:solidFill>
                  <a:schemeClr val="tx1">
                    <a:lumMod val="50000"/>
                    <a:lumOff val="50000"/>
                  </a:schemeClr>
                </a:solidFill>
              </a:defRPr>
            </a:lvl1pPr>
          </a:lstStyle>
          <a:p>
            <a:r>
              <a:rPr lang="en-US"/>
              <a:t>Image Holder</a:t>
            </a:r>
          </a:p>
        </p:txBody>
      </p:sp>
      <p:sp>
        <p:nvSpPr>
          <p:cNvPr id="81" name="Text Placeholder 3"/>
          <p:cNvSpPr>
            <a:spLocks noGrp="1"/>
          </p:cNvSpPr>
          <p:nvPr>
            <p:ph type="body" sz="half" idx="19"/>
          </p:nvPr>
        </p:nvSpPr>
        <p:spPr>
          <a:xfrm>
            <a:off x="4452025" y="5155135"/>
            <a:ext cx="3315472" cy="846795"/>
          </a:xfrm>
          <a:prstGeom prst="rect">
            <a:avLst/>
          </a:prstGeom>
        </p:spPr>
        <p:txBody>
          <a:bodyPr wrap="non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82" name="Text Placeholder 3"/>
          <p:cNvSpPr>
            <a:spLocks noGrp="1"/>
          </p:cNvSpPr>
          <p:nvPr>
            <p:ph type="body" sz="half" idx="20"/>
          </p:nvPr>
        </p:nvSpPr>
        <p:spPr>
          <a:xfrm>
            <a:off x="4445000" y="4880532"/>
            <a:ext cx="3324755" cy="257040"/>
          </a:xfrm>
          <a:prstGeom prst="rect">
            <a:avLst/>
          </a:prstGeom>
        </p:spPr>
        <p:txBody>
          <a:bodyPr wrap="none" lIns="0" tIns="0" rIns="0" bIns="0" anchor="ctr">
            <a:noAutofit/>
          </a:bodyPr>
          <a:lstStyle>
            <a:lvl1pPr marL="0" indent="0" algn="ctr">
              <a:buNone/>
              <a:defRPr sz="1467" b="1" baseline="0">
                <a:solidFill>
                  <a:schemeClr val="accent2"/>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83" name="Rectangle 82"/>
          <p:cNvSpPr/>
          <p:nvPr userDrawn="1"/>
        </p:nvSpPr>
        <p:spPr>
          <a:xfrm>
            <a:off x="4452024" y="1710413"/>
            <a:ext cx="3315472" cy="5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84" name="Text Placeholder 3"/>
          <p:cNvSpPr>
            <a:spLocks noGrp="1"/>
          </p:cNvSpPr>
          <p:nvPr>
            <p:ph type="body" sz="half" idx="21"/>
          </p:nvPr>
        </p:nvSpPr>
        <p:spPr>
          <a:xfrm>
            <a:off x="4576915" y="1830583"/>
            <a:ext cx="3065691"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85" name="Picture Placeholder 7"/>
          <p:cNvSpPr>
            <a:spLocks noGrp="1"/>
          </p:cNvSpPr>
          <p:nvPr>
            <p:ph type="pic" sz="quarter" idx="22" hasCustomPrompt="1"/>
          </p:nvPr>
        </p:nvSpPr>
        <p:spPr>
          <a:xfrm>
            <a:off x="8026403" y="2220285"/>
            <a:ext cx="3322493" cy="2522991"/>
          </a:xfrm>
          <a:prstGeom prst="downArrowCallout">
            <a:avLst>
              <a:gd name="adj1" fmla="val 35178"/>
              <a:gd name="adj2" fmla="val 13059"/>
              <a:gd name="adj3" fmla="val 7566"/>
              <a:gd name="adj4" fmla="val 92434"/>
            </a:avLst>
          </a:prstGeom>
          <a:ln>
            <a:noFill/>
          </a:ln>
        </p:spPr>
        <p:txBody>
          <a:bodyPr bIns="457200" anchor="b"/>
          <a:lstStyle>
            <a:lvl1pPr algn="ctr">
              <a:buNone/>
              <a:defRPr sz="1600">
                <a:solidFill>
                  <a:schemeClr val="tx1">
                    <a:lumMod val="50000"/>
                    <a:lumOff val="50000"/>
                  </a:schemeClr>
                </a:solidFill>
              </a:defRPr>
            </a:lvl1pPr>
          </a:lstStyle>
          <a:p>
            <a:r>
              <a:rPr lang="en-US"/>
              <a:t>Image Holder</a:t>
            </a:r>
          </a:p>
        </p:txBody>
      </p:sp>
      <p:sp>
        <p:nvSpPr>
          <p:cNvPr id="86" name="Text Placeholder 3"/>
          <p:cNvSpPr>
            <a:spLocks noGrp="1"/>
          </p:cNvSpPr>
          <p:nvPr>
            <p:ph type="body" sz="half" idx="23"/>
          </p:nvPr>
        </p:nvSpPr>
        <p:spPr>
          <a:xfrm>
            <a:off x="8033425" y="5155135"/>
            <a:ext cx="3315472" cy="846795"/>
          </a:xfrm>
          <a:prstGeom prst="rect">
            <a:avLst/>
          </a:prstGeom>
        </p:spPr>
        <p:txBody>
          <a:bodyPr wrap="non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87" name="Text Placeholder 3"/>
          <p:cNvSpPr>
            <a:spLocks noGrp="1"/>
          </p:cNvSpPr>
          <p:nvPr>
            <p:ph type="body" sz="half" idx="24"/>
          </p:nvPr>
        </p:nvSpPr>
        <p:spPr>
          <a:xfrm>
            <a:off x="8026400" y="4880532"/>
            <a:ext cx="3324755" cy="257040"/>
          </a:xfrm>
          <a:prstGeom prst="rect">
            <a:avLst/>
          </a:prstGeom>
        </p:spPr>
        <p:txBody>
          <a:bodyPr wrap="none" lIns="0" tIns="0" rIns="0" bIns="0" anchor="ctr">
            <a:noAutofit/>
          </a:bodyPr>
          <a:lstStyle>
            <a:lvl1pPr marL="0" indent="0" algn="ctr">
              <a:buNone/>
              <a:defRPr sz="1467" b="1" baseline="0">
                <a:solidFill>
                  <a:schemeClr val="accent3"/>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88" name="Rectangle 87"/>
          <p:cNvSpPr/>
          <p:nvPr userDrawn="1"/>
        </p:nvSpPr>
        <p:spPr>
          <a:xfrm>
            <a:off x="8033424" y="1710413"/>
            <a:ext cx="3315472" cy="5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89" name="Text Placeholder 3"/>
          <p:cNvSpPr>
            <a:spLocks noGrp="1"/>
          </p:cNvSpPr>
          <p:nvPr>
            <p:ph type="body" sz="half" idx="25"/>
          </p:nvPr>
        </p:nvSpPr>
        <p:spPr>
          <a:xfrm>
            <a:off x="8158315" y="1830583"/>
            <a:ext cx="3065691"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Tree>
    <p:extLst>
      <p:ext uri="{BB962C8B-B14F-4D97-AF65-F5344CB8AC3E}">
        <p14:creationId xmlns:p14="http://schemas.microsoft.com/office/powerpoint/2010/main" val="2064095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78"/>
                                        </p:tgtEl>
                                        <p:attrNameLst>
                                          <p:attrName>style.visibility</p:attrName>
                                        </p:attrNameLst>
                                      </p:cBhvr>
                                      <p:to>
                                        <p:strVal val="visible"/>
                                      </p:to>
                                    </p:set>
                                    <p:anim calcmode="lin" valueType="num">
                                      <p:cBhvr additive="base">
                                        <p:cTn id="15" dur="500" fill="hold"/>
                                        <p:tgtEl>
                                          <p:spTgt spid="78"/>
                                        </p:tgtEl>
                                        <p:attrNameLst>
                                          <p:attrName>ppt_x</p:attrName>
                                        </p:attrNameLst>
                                      </p:cBhvr>
                                      <p:tavLst>
                                        <p:tav tm="0">
                                          <p:val>
                                            <p:strVal val="#ppt_x"/>
                                          </p:val>
                                        </p:tav>
                                        <p:tav tm="100000">
                                          <p:val>
                                            <p:strVal val="#ppt_x"/>
                                          </p:val>
                                        </p:tav>
                                      </p:tavLst>
                                    </p:anim>
                                    <p:anim calcmode="lin" valueType="num">
                                      <p:cBhvr additive="base">
                                        <p:cTn id="16" dur="500" fill="hold"/>
                                        <p:tgtEl>
                                          <p:spTgt spid="78"/>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nodePh="1">
                                  <p:stCondLst>
                                    <p:cond delay="0"/>
                                  </p:stCondLst>
                                  <p:endCondLst>
                                    <p:cond evt="begin" delay="0">
                                      <p:tn val="18"/>
                                    </p:cond>
                                  </p:endCondLst>
                                  <p:childTnLst>
                                    <p:set>
                                      <p:cBhvr>
                                        <p:cTn id="19" dur="1" fill="hold">
                                          <p:stCondLst>
                                            <p:cond delay="0"/>
                                          </p:stCondLst>
                                        </p:cTn>
                                        <p:tgtEl>
                                          <p:spTgt spid="79">
                                            <p:txEl>
                                              <p:pRg st="0" end="0"/>
                                            </p:txEl>
                                          </p:spTgt>
                                        </p:tgtEl>
                                        <p:attrNameLst>
                                          <p:attrName>style.visibility</p:attrName>
                                        </p:attrNameLst>
                                      </p:cBhvr>
                                      <p:to>
                                        <p:strVal val="visible"/>
                                      </p:to>
                                    </p:set>
                                    <p:animEffect transition="in" filter="wipe(down)">
                                      <p:cBhvr>
                                        <p:cTn id="20" dur="500"/>
                                        <p:tgtEl>
                                          <p:spTgt spid="79">
                                            <p:txEl>
                                              <p:pRg st="0" end="0"/>
                                            </p:txEl>
                                          </p:spTgt>
                                        </p:tgtEl>
                                      </p:cBhvr>
                                    </p:animEffect>
                                  </p:childTnLst>
                                </p:cTn>
                              </p:par>
                              <p:par>
                                <p:cTn id="21" presetID="2" presetClass="entr" presetSubtype="4" accel="50000" decel="5000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anim calcmode="lin" valueType="num">
                                      <p:cBhvr additive="base">
                                        <p:cTn id="23" dur="500" fill="hold"/>
                                        <p:tgtEl>
                                          <p:spTgt spid="75"/>
                                        </p:tgtEl>
                                        <p:attrNameLst>
                                          <p:attrName>ppt_x</p:attrName>
                                        </p:attrNameLst>
                                      </p:cBhvr>
                                      <p:tavLst>
                                        <p:tav tm="0">
                                          <p:val>
                                            <p:strVal val="#ppt_x"/>
                                          </p:val>
                                        </p:tav>
                                        <p:tav tm="100000">
                                          <p:val>
                                            <p:strVal val="#ppt_x"/>
                                          </p:val>
                                        </p:tav>
                                      </p:tavLst>
                                    </p:anim>
                                    <p:anim calcmode="lin" valueType="num">
                                      <p:cBhvr additive="base">
                                        <p:cTn id="24" dur="500" fill="hold"/>
                                        <p:tgtEl>
                                          <p:spTgt spid="75"/>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accel="50000" decel="50000" fill="hold" grpId="0" nodeType="afterEffect" nodePh="1">
                                  <p:stCondLst>
                                    <p:cond delay="0"/>
                                  </p:stCondLst>
                                  <p:endCondLst>
                                    <p:cond evt="begin" delay="0">
                                      <p:tn val="26"/>
                                    </p:cond>
                                  </p:endCondLst>
                                  <p:childTnLst>
                                    <p:set>
                                      <p:cBhvr>
                                        <p:cTn id="27" dur="1" fill="hold">
                                          <p:stCondLst>
                                            <p:cond delay="0"/>
                                          </p:stCondLst>
                                        </p:cTn>
                                        <p:tgtEl>
                                          <p:spTgt spid="77">
                                            <p:txEl>
                                              <p:pRg st="0" end="0"/>
                                            </p:txEl>
                                          </p:spTgt>
                                        </p:tgtEl>
                                        <p:attrNameLst>
                                          <p:attrName>style.visibility</p:attrName>
                                        </p:attrNameLst>
                                      </p:cBhvr>
                                      <p:to>
                                        <p:strVal val="visible"/>
                                      </p:to>
                                    </p:set>
                                    <p:anim calcmode="lin" valueType="num">
                                      <p:cBhvr additive="base">
                                        <p:cTn id="28" dur="500" fill="hold"/>
                                        <p:tgtEl>
                                          <p:spTgt spid="7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accel="50000" decel="50000" fill="hold" grpId="0" nodeType="afterEffect" nodePh="1">
                                  <p:stCondLst>
                                    <p:cond delay="0"/>
                                  </p:stCondLst>
                                  <p:endCondLst>
                                    <p:cond evt="begin" delay="0">
                                      <p:tn val="31"/>
                                    </p:cond>
                                  </p:endCondLst>
                                  <p:childTnLst>
                                    <p:set>
                                      <p:cBhvr>
                                        <p:cTn id="32" dur="1" fill="hold">
                                          <p:stCondLst>
                                            <p:cond delay="0"/>
                                          </p:stCondLst>
                                        </p:cTn>
                                        <p:tgtEl>
                                          <p:spTgt spid="76">
                                            <p:txEl>
                                              <p:pRg st="0" end="0"/>
                                            </p:txEl>
                                          </p:spTgt>
                                        </p:tgtEl>
                                        <p:attrNameLst>
                                          <p:attrName>style.visibility</p:attrName>
                                        </p:attrNameLst>
                                      </p:cBhvr>
                                      <p:to>
                                        <p:strVal val="visible"/>
                                      </p:to>
                                    </p:set>
                                    <p:anim calcmode="lin" valueType="num">
                                      <p:cBhvr additive="base">
                                        <p:cTn id="33"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6">
                                            <p:txEl>
                                              <p:pRg st="0" end="0"/>
                                            </p:txEl>
                                          </p:spTgt>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1" accel="50000" decel="50000" fill="hold" grpId="0" nodeType="afterEffect">
                                  <p:stCondLst>
                                    <p:cond delay="0"/>
                                  </p:stCondLst>
                                  <p:childTnLst>
                                    <p:set>
                                      <p:cBhvr>
                                        <p:cTn id="37" dur="1" fill="hold">
                                          <p:stCondLst>
                                            <p:cond delay="0"/>
                                          </p:stCondLst>
                                        </p:cTn>
                                        <p:tgtEl>
                                          <p:spTgt spid="83"/>
                                        </p:tgtEl>
                                        <p:attrNameLst>
                                          <p:attrName>style.visibility</p:attrName>
                                        </p:attrNameLst>
                                      </p:cBhvr>
                                      <p:to>
                                        <p:strVal val="visible"/>
                                      </p:to>
                                    </p:set>
                                    <p:anim calcmode="lin" valueType="num">
                                      <p:cBhvr additive="base">
                                        <p:cTn id="38" dur="500" fill="hold"/>
                                        <p:tgtEl>
                                          <p:spTgt spid="83"/>
                                        </p:tgtEl>
                                        <p:attrNameLst>
                                          <p:attrName>ppt_x</p:attrName>
                                        </p:attrNameLst>
                                      </p:cBhvr>
                                      <p:tavLst>
                                        <p:tav tm="0">
                                          <p:val>
                                            <p:strVal val="#ppt_x"/>
                                          </p:val>
                                        </p:tav>
                                        <p:tav tm="100000">
                                          <p:val>
                                            <p:strVal val="#ppt_x"/>
                                          </p:val>
                                        </p:tav>
                                      </p:tavLst>
                                    </p:anim>
                                    <p:anim calcmode="lin" valueType="num">
                                      <p:cBhvr additive="base">
                                        <p:cTn id="39" dur="500" fill="hold"/>
                                        <p:tgtEl>
                                          <p:spTgt spid="83"/>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2" presetClass="entr" presetSubtype="4" fill="hold" grpId="0" nodeType="afterEffect" nodePh="1">
                                  <p:stCondLst>
                                    <p:cond delay="0"/>
                                  </p:stCondLst>
                                  <p:endCondLst>
                                    <p:cond evt="begin" delay="0">
                                      <p:tn val="41"/>
                                    </p:cond>
                                  </p:endCondLst>
                                  <p:childTnLst>
                                    <p:set>
                                      <p:cBhvr>
                                        <p:cTn id="42" dur="1" fill="hold">
                                          <p:stCondLst>
                                            <p:cond delay="0"/>
                                          </p:stCondLst>
                                        </p:cTn>
                                        <p:tgtEl>
                                          <p:spTgt spid="84">
                                            <p:txEl>
                                              <p:pRg st="0" end="0"/>
                                            </p:txEl>
                                          </p:spTgt>
                                        </p:tgtEl>
                                        <p:attrNameLst>
                                          <p:attrName>style.visibility</p:attrName>
                                        </p:attrNameLst>
                                      </p:cBhvr>
                                      <p:to>
                                        <p:strVal val="visible"/>
                                      </p:to>
                                    </p:set>
                                    <p:animEffect transition="in" filter="wipe(down)">
                                      <p:cBhvr>
                                        <p:cTn id="43" dur="500"/>
                                        <p:tgtEl>
                                          <p:spTgt spid="84">
                                            <p:txEl>
                                              <p:pRg st="0" end="0"/>
                                            </p:txEl>
                                          </p:spTgt>
                                        </p:tgtEl>
                                      </p:cBhvr>
                                    </p:animEffect>
                                  </p:childTnLst>
                                </p:cTn>
                              </p:par>
                              <p:par>
                                <p:cTn id="44" presetID="2" presetClass="entr" presetSubtype="4" accel="50000" decel="50000" fill="hold" grpId="0" nodeType="withEffect">
                                  <p:stCondLst>
                                    <p:cond delay="0"/>
                                  </p:stCondLst>
                                  <p:childTnLst>
                                    <p:set>
                                      <p:cBhvr>
                                        <p:cTn id="45" dur="1" fill="hold">
                                          <p:stCondLst>
                                            <p:cond delay="0"/>
                                          </p:stCondLst>
                                        </p:cTn>
                                        <p:tgtEl>
                                          <p:spTgt spid="80"/>
                                        </p:tgtEl>
                                        <p:attrNameLst>
                                          <p:attrName>style.visibility</p:attrName>
                                        </p:attrNameLst>
                                      </p:cBhvr>
                                      <p:to>
                                        <p:strVal val="visible"/>
                                      </p:to>
                                    </p:set>
                                    <p:anim calcmode="lin" valueType="num">
                                      <p:cBhvr additive="base">
                                        <p:cTn id="46" dur="500" fill="hold"/>
                                        <p:tgtEl>
                                          <p:spTgt spid="80"/>
                                        </p:tgtEl>
                                        <p:attrNameLst>
                                          <p:attrName>ppt_x</p:attrName>
                                        </p:attrNameLst>
                                      </p:cBhvr>
                                      <p:tavLst>
                                        <p:tav tm="0">
                                          <p:val>
                                            <p:strVal val="#ppt_x"/>
                                          </p:val>
                                        </p:tav>
                                        <p:tav tm="100000">
                                          <p:val>
                                            <p:strVal val="#ppt_x"/>
                                          </p:val>
                                        </p:tav>
                                      </p:tavLst>
                                    </p:anim>
                                    <p:anim calcmode="lin" valueType="num">
                                      <p:cBhvr additive="base">
                                        <p:cTn id="47" dur="500" fill="hold"/>
                                        <p:tgtEl>
                                          <p:spTgt spid="80"/>
                                        </p:tgtEl>
                                        <p:attrNameLst>
                                          <p:attrName>ppt_y</p:attrName>
                                        </p:attrNameLst>
                                      </p:cBhvr>
                                      <p:tavLst>
                                        <p:tav tm="0">
                                          <p:val>
                                            <p:strVal val="1+#ppt_h/2"/>
                                          </p:val>
                                        </p:tav>
                                        <p:tav tm="100000">
                                          <p:val>
                                            <p:strVal val="#ppt_y"/>
                                          </p:val>
                                        </p:tav>
                                      </p:tavLst>
                                    </p:anim>
                                  </p:childTnLst>
                                </p:cTn>
                              </p:par>
                            </p:childTnLst>
                          </p:cTn>
                        </p:par>
                        <p:par>
                          <p:cTn id="48" fill="hold">
                            <p:stCondLst>
                              <p:cond delay="4000"/>
                            </p:stCondLst>
                            <p:childTnLst>
                              <p:par>
                                <p:cTn id="49" presetID="2" presetClass="entr" presetSubtype="4" accel="50000" decel="50000" fill="hold" grpId="0" nodeType="afterEffect" nodePh="1">
                                  <p:stCondLst>
                                    <p:cond delay="0"/>
                                  </p:stCondLst>
                                  <p:endCondLst>
                                    <p:cond evt="begin" delay="0">
                                      <p:tn val="49"/>
                                    </p:cond>
                                  </p:endCondLst>
                                  <p:childTnLst>
                                    <p:set>
                                      <p:cBhvr>
                                        <p:cTn id="50" dur="1" fill="hold">
                                          <p:stCondLst>
                                            <p:cond delay="0"/>
                                          </p:stCondLst>
                                        </p:cTn>
                                        <p:tgtEl>
                                          <p:spTgt spid="82">
                                            <p:txEl>
                                              <p:pRg st="0" end="0"/>
                                            </p:txEl>
                                          </p:spTgt>
                                        </p:tgtEl>
                                        <p:attrNameLst>
                                          <p:attrName>style.visibility</p:attrName>
                                        </p:attrNameLst>
                                      </p:cBhvr>
                                      <p:to>
                                        <p:strVal val="visible"/>
                                      </p:to>
                                    </p:set>
                                    <p:anim calcmode="lin" valueType="num">
                                      <p:cBhvr additive="base">
                                        <p:cTn id="51" dur="500" fill="hold"/>
                                        <p:tgtEl>
                                          <p:spTgt spid="82">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82">
                                            <p:txEl>
                                              <p:pRg st="0" end="0"/>
                                            </p:txEl>
                                          </p:spTgt>
                                        </p:tgtEl>
                                        <p:attrNameLst>
                                          <p:attrName>ppt_y</p:attrName>
                                        </p:attrNameLst>
                                      </p:cBhvr>
                                      <p:tavLst>
                                        <p:tav tm="0">
                                          <p:val>
                                            <p:strVal val="1+#ppt_h/2"/>
                                          </p:val>
                                        </p:tav>
                                        <p:tav tm="100000">
                                          <p:val>
                                            <p:strVal val="#ppt_y"/>
                                          </p:val>
                                        </p:tav>
                                      </p:tavLst>
                                    </p:anim>
                                  </p:childTnLst>
                                </p:cTn>
                              </p:par>
                            </p:childTnLst>
                          </p:cTn>
                        </p:par>
                        <p:par>
                          <p:cTn id="53" fill="hold">
                            <p:stCondLst>
                              <p:cond delay="4500"/>
                            </p:stCondLst>
                            <p:childTnLst>
                              <p:par>
                                <p:cTn id="54" presetID="2" presetClass="entr" presetSubtype="4" accel="50000" decel="50000" fill="hold" grpId="0" nodeType="afterEffect" nodePh="1">
                                  <p:stCondLst>
                                    <p:cond delay="0"/>
                                  </p:stCondLst>
                                  <p:endCondLst>
                                    <p:cond evt="begin" delay="0">
                                      <p:tn val="54"/>
                                    </p:cond>
                                  </p:endCondLst>
                                  <p:childTnLst>
                                    <p:set>
                                      <p:cBhvr>
                                        <p:cTn id="55" dur="1" fill="hold">
                                          <p:stCondLst>
                                            <p:cond delay="0"/>
                                          </p:stCondLst>
                                        </p:cTn>
                                        <p:tgtEl>
                                          <p:spTgt spid="81">
                                            <p:txEl>
                                              <p:pRg st="0" end="0"/>
                                            </p:txEl>
                                          </p:spTgt>
                                        </p:tgtEl>
                                        <p:attrNameLst>
                                          <p:attrName>style.visibility</p:attrName>
                                        </p:attrNameLst>
                                      </p:cBhvr>
                                      <p:to>
                                        <p:strVal val="visible"/>
                                      </p:to>
                                    </p:set>
                                    <p:anim calcmode="lin" valueType="num">
                                      <p:cBhvr additive="base">
                                        <p:cTn id="56" dur="500" fill="hold"/>
                                        <p:tgtEl>
                                          <p:spTgt spid="81">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81">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5000"/>
                            </p:stCondLst>
                            <p:childTnLst>
                              <p:par>
                                <p:cTn id="59" presetID="2" presetClass="entr" presetSubtype="1" accel="50000" decel="50000" fill="hold" grpId="0" nodeType="afterEffect">
                                  <p:stCondLst>
                                    <p:cond delay="0"/>
                                  </p:stCondLst>
                                  <p:childTnLst>
                                    <p:set>
                                      <p:cBhvr>
                                        <p:cTn id="60" dur="1" fill="hold">
                                          <p:stCondLst>
                                            <p:cond delay="0"/>
                                          </p:stCondLst>
                                        </p:cTn>
                                        <p:tgtEl>
                                          <p:spTgt spid="88"/>
                                        </p:tgtEl>
                                        <p:attrNameLst>
                                          <p:attrName>style.visibility</p:attrName>
                                        </p:attrNameLst>
                                      </p:cBhvr>
                                      <p:to>
                                        <p:strVal val="visible"/>
                                      </p:to>
                                    </p:set>
                                    <p:anim calcmode="lin" valueType="num">
                                      <p:cBhvr additive="base">
                                        <p:cTn id="61" dur="500" fill="hold"/>
                                        <p:tgtEl>
                                          <p:spTgt spid="88"/>
                                        </p:tgtEl>
                                        <p:attrNameLst>
                                          <p:attrName>ppt_x</p:attrName>
                                        </p:attrNameLst>
                                      </p:cBhvr>
                                      <p:tavLst>
                                        <p:tav tm="0">
                                          <p:val>
                                            <p:strVal val="#ppt_x"/>
                                          </p:val>
                                        </p:tav>
                                        <p:tav tm="100000">
                                          <p:val>
                                            <p:strVal val="#ppt_x"/>
                                          </p:val>
                                        </p:tav>
                                      </p:tavLst>
                                    </p:anim>
                                    <p:anim calcmode="lin" valueType="num">
                                      <p:cBhvr additive="base">
                                        <p:cTn id="62" dur="500" fill="hold"/>
                                        <p:tgtEl>
                                          <p:spTgt spid="88"/>
                                        </p:tgtEl>
                                        <p:attrNameLst>
                                          <p:attrName>ppt_y</p:attrName>
                                        </p:attrNameLst>
                                      </p:cBhvr>
                                      <p:tavLst>
                                        <p:tav tm="0">
                                          <p:val>
                                            <p:strVal val="0-#ppt_h/2"/>
                                          </p:val>
                                        </p:tav>
                                        <p:tav tm="100000">
                                          <p:val>
                                            <p:strVal val="#ppt_y"/>
                                          </p:val>
                                        </p:tav>
                                      </p:tavLst>
                                    </p:anim>
                                  </p:childTnLst>
                                </p:cTn>
                              </p:par>
                            </p:childTnLst>
                          </p:cTn>
                        </p:par>
                        <p:par>
                          <p:cTn id="63" fill="hold">
                            <p:stCondLst>
                              <p:cond delay="55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89">
                                            <p:txEl>
                                              <p:pRg st="0" end="0"/>
                                            </p:txEl>
                                          </p:spTgt>
                                        </p:tgtEl>
                                        <p:attrNameLst>
                                          <p:attrName>style.visibility</p:attrName>
                                        </p:attrNameLst>
                                      </p:cBhvr>
                                      <p:to>
                                        <p:strVal val="visible"/>
                                      </p:to>
                                    </p:set>
                                    <p:animEffect transition="in" filter="wipe(down)">
                                      <p:cBhvr>
                                        <p:cTn id="66" dur="500"/>
                                        <p:tgtEl>
                                          <p:spTgt spid="89">
                                            <p:txEl>
                                              <p:pRg st="0" end="0"/>
                                            </p:txEl>
                                          </p:spTgt>
                                        </p:tgtEl>
                                      </p:cBhvr>
                                    </p:animEffect>
                                  </p:childTnLst>
                                </p:cTn>
                              </p:par>
                              <p:par>
                                <p:cTn id="67" presetID="2" presetClass="entr" presetSubtype="4" accel="50000" decel="50000" fill="hold" grpId="0" nodeType="withEffect">
                                  <p:stCondLst>
                                    <p:cond delay="0"/>
                                  </p:stCondLst>
                                  <p:childTnLst>
                                    <p:set>
                                      <p:cBhvr>
                                        <p:cTn id="68" dur="1" fill="hold">
                                          <p:stCondLst>
                                            <p:cond delay="0"/>
                                          </p:stCondLst>
                                        </p:cTn>
                                        <p:tgtEl>
                                          <p:spTgt spid="85"/>
                                        </p:tgtEl>
                                        <p:attrNameLst>
                                          <p:attrName>style.visibility</p:attrName>
                                        </p:attrNameLst>
                                      </p:cBhvr>
                                      <p:to>
                                        <p:strVal val="visible"/>
                                      </p:to>
                                    </p:set>
                                    <p:anim calcmode="lin" valueType="num">
                                      <p:cBhvr additive="base">
                                        <p:cTn id="69" dur="500" fill="hold"/>
                                        <p:tgtEl>
                                          <p:spTgt spid="85"/>
                                        </p:tgtEl>
                                        <p:attrNameLst>
                                          <p:attrName>ppt_x</p:attrName>
                                        </p:attrNameLst>
                                      </p:cBhvr>
                                      <p:tavLst>
                                        <p:tav tm="0">
                                          <p:val>
                                            <p:strVal val="#ppt_x"/>
                                          </p:val>
                                        </p:tav>
                                        <p:tav tm="100000">
                                          <p:val>
                                            <p:strVal val="#ppt_x"/>
                                          </p:val>
                                        </p:tav>
                                      </p:tavLst>
                                    </p:anim>
                                    <p:anim calcmode="lin" valueType="num">
                                      <p:cBhvr additive="base">
                                        <p:cTn id="70" dur="500" fill="hold"/>
                                        <p:tgtEl>
                                          <p:spTgt spid="85"/>
                                        </p:tgtEl>
                                        <p:attrNameLst>
                                          <p:attrName>ppt_y</p:attrName>
                                        </p:attrNameLst>
                                      </p:cBhvr>
                                      <p:tavLst>
                                        <p:tav tm="0">
                                          <p:val>
                                            <p:strVal val="1+#ppt_h/2"/>
                                          </p:val>
                                        </p:tav>
                                        <p:tav tm="100000">
                                          <p:val>
                                            <p:strVal val="#ppt_y"/>
                                          </p:val>
                                        </p:tav>
                                      </p:tavLst>
                                    </p:anim>
                                  </p:childTnLst>
                                </p:cTn>
                              </p:par>
                            </p:childTnLst>
                          </p:cTn>
                        </p:par>
                        <p:par>
                          <p:cTn id="71" fill="hold">
                            <p:stCondLst>
                              <p:cond delay="6000"/>
                            </p:stCondLst>
                            <p:childTnLst>
                              <p:par>
                                <p:cTn id="72" presetID="2" presetClass="entr" presetSubtype="4" accel="50000" decel="50000" fill="hold" grpId="0" nodeType="afterEffect" nodePh="1">
                                  <p:stCondLst>
                                    <p:cond delay="0"/>
                                  </p:stCondLst>
                                  <p:endCondLst>
                                    <p:cond evt="begin" delay="0">
                                      <p:tn val="72"/>
                                    </p:cond>
                                  </p:endCondLst>
                                  <p:childTnLst>
                                    <p:set>
                                      <p:cBhvr>
                                        <p:cTn id="73" dur="1" fill="hold">
                                          <p:stCondLst>
                                            <p:cond delay="0"/>
                                          </p:stCondLst>
                                        </p:cTn>
                                        <p:tgtEl>
                                          <p:spTgt spid="87">
                                            <p:txEl>
                                              <p:pRg st="0" end="0"/>
                                            </p:txEl>
                                          </p:spTgt>
                                        </p:tgtEl>
                                        <p:attrNameLst>
                                          <p:attrName>style.visibility</p:attrName>
                                        </p:attrNameLst>
                                      </p:cBhvr>
                                      <p:to>
                                        <p:strVal val="visible"/>
                                      </p:to>
                                    </p:set>
                                    <p:anim calcmode="lin" valueType="num">
                                      <p:cBhvr additive="base">
                                        <p:cTn id="74"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87">
                                            <p:txEl>
                                              <p:pRg st="0" end="0"/>
                                            </p:txEl>
                                          </p:spTgt>
                                        </p:tgtEl>
                                        <p:attrNameLst>
                                          <p:attrName>ppt_y</p:attrName>
                                        </p:attrNameLst>
                                      </p:cBhvr>
                                      <p:tavLst>
                                        <p:tav tm="0">
                                          <p:val>
                                            <p:strVal val="1+#ppt_h/2"/>
                                          </p:val>
                                        </p:tav>
                                        <p:tav tm="100000">
                                          <p:val>
                                            <p:strVal val="#ppt_y"/>
                                          </p:val>
                                        </p:tav>
                                      </p:tavLst>
                                    </p:anim>
                                  </p:childTnLst>
                                </p:cTn>
                              </p:par>
                            </p:childTnLst>
                          </p:cTn>
                        </p:par>
                        <p:par>
                          <p:cTn id="76" fill="hold">
                            <p:stCondLst>
                              <p:cond delay="6500"/>
                            </p:stCondLst>
                            <p:childTnLst>
                              <p:par>
                                <p:cTn id="77" presetID="2" presetClass="entr" presetSubtype="4" accel="50000" decel="50000" fill="hold" grpId="0" nodeType="afterEffect" nodePh="1">
                                  <p:stCondLst>
                                    <p:cond delay="0"/>
                                  </p:stCondLst>
                                  <p:endCondLst>
                                    <p:cond evt="begin" delay="0">
                                      <p:tn val="77"/>
                                    </p:cond>
                                  </p:endCondLst>
                                  <p:childTnLst>
                                    <p:set>
                                      <p:cBhvr>
                                        <p:cTn id="78" dur="1" fill="hold">
                                          <p:stCondLst>
                                            <p:cond delay="0"/>
                                          </p:stCondLst>
                                        </p:cTn>
                                        <p:tgtEl>
                                          <p:spTgt spid="86">
                                            <p:txEl>
                                              <p:pRg st="0" end="0"/>
                                            </p:txEl>
                                          </p:spTgt>
                                        </p:tgtEl>
                                        <p:attrNameLst>
                                          <p:attrName>style.visibility</p:attrName>
                                        </p:attrNameLst>
                                      </p:cBhvr>
                                      <p:to>
                                        <p:strVal val="visible"/>
                                      </p:to>
                                    </p:set>
                                    <p:anim calcmode="lin" valueType="num">
                                      <p:cBhvr additive="base">
                                        <p:cTn id="79" dur="500" fill="hold"/>
                                        <p:tgtEl>
                                          <p:spTgt spid="86">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8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75" grpId="0"/>
      <p:bldP spid="76"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ppt_x"/>
                          </p:val>
                        </p:tav>
                        <p:tav tm="100000">
                          <p:val>
                            <p:strVal val="#ppt_x"/>
                          </p:val>
                        </p:tav>
                      </p:tavLst>
                    </p:anim>
                    <p:anim calcmode="lin" valueType="num">
                      <p:cBhvr additive="base">
                        <p:cTn dur="500" fill="hold"/>
                        <p:tgtEl>
                          <p:spTgt spid="76"/>
                        </p:tgtEl>
                        <p:attrNameLst>
                          <p:attrName>ppt_y</p:attrName>
                        </p:attrNameLst>
                      </p:cBhvr>
                      <p:tavLst>
                        <p:tav tm="0">
                          <p:val>
                            <p:strVal val="1+#ppt_h/2"/>
                          </p:val>
                        </p:tav>
                        <p:tav tm="100000">
                          <p:val>
                            <p:strVal val="#ppt_y"/>
                          </p:val>
                        </p:tav>
                      </p:tavLst>
                    </p:anim>
                  </p:childTnLst>
                </p:cTn>
              </p:par>
            </p:tnLst>
          </p:tmpl>
        </p:tmplLst>
      </p:bldP>
      <p:bldP spid="7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7"/>
                        </p:tgtEl>
                        <p:attrNameLst>
                          <p:attrName>style.visibility</p:attrName>
                        </p:attrNameLst>
                      </p:cBhvr>
                      <p:to>
                        <p:strVal val="visible"/>
                      </p:to>
                    </p:set>
                    <p:anim calcmode="lin" valueType="num">
                      <p:cBhvr additive="base">
                        <p:cTn dur="500" fill="hold"/>
                        <p:tgtEl>
                          <p:spTgt spid="77"/>
                        </p:tgtEl>
                        <p:attrNameLst>
                          <p:attrName>ppt_x</p:attrName>
                        </p:attrNameLst>
                      </p:cBhvr>
                      <p:tavLst>
                        <p:tav tm="0">
                          <p:val>
                            <p:strVal val="#ppt_x"/>
                          </p:val>
                        </p:tav>
                        <p:tav tm="100000">
                          <p:val>
                            <p:strVal val="#ppt_x"/>
                          </p:val>
                        </p:tav>
                      </p:tavLst>
                    </p:anim>
                    <p:anim calcmode="lin" valueType="num">
                      <p:cBhvr additive="base">
                        <p:cTn dur="500" fill="hold"/>
                        <p:tgtEl>
                          <p:spTgt spid="77"/>
                        </p:tgtEl>
                        <p:attrNameLst>
                          <p:attrName>ppt_y</p:attrName>
                        </p:attrNameLst>
                      </p:cBhvr>
                      <p:tavLst>
                        <p:tav tm="0">
                          <p:val>
                            <p:strVal val="1+#ppt_h/2"/>
                          </p:val>
                        </p:tav>
                        <p:tav tm="100000">
                          <p:val>
                            <p:strVal val="#ppt_y"/>
                          </p:val>
                        </p:tav>
                      </p:tavLst>
                    </p:anim>
                  </p:childTnLst>
                </p:cTn>
              </p:par>
            </p:tnLst>
          </p:tmpl>
        </p:tmplLst>
      </p:bldP>
      <p:bldP spid="78" grpId="0" animBg="1"/>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80" grpId="0"/>
      <p:bldP spid="81"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1"/>
                        </p:tgtEl>
                        <p:attrNameLst>
                          <p:attrName>style.visibility</p:attrName>
                        </p:attrNameLst>
                      </p:cBhvr>
                      <p:to>
                        <p:strVal val="visible"/>
                      </p:to>
                    </p:set>
                    <p:anim calcmode="lin" valueType="num">
                      <p:cBhvr additive="base">
                        <p:cTn dur="500" fill="hold"/>
                        <p:tgtEl>
                          <p:spTgt spid="81"/>
                        </p:tgtEl>
                        <p:attrNameLst>
                          <p:attrName>ppt_x</p:attrName>
                        </p:attrNameLst>
                      </p:cBhvr>
                      <p:tavLst>
                        <p:tav tm="0">
                          <p:val>
                            <p:strVal val="#ppt_x"/>
                          </p:val>
                        </p:tav>
                        <p:tav tm="100000">
                          <p:val>
                            <p:strVal val="#ppt_x"/>
                          </p:val>
                        </p:tav>
                      </p:tavLst>
                    </p:anim>
                    <p:anim calcmode="lin" valueType="num">
                      <p:cBhvr additive="base">
                        <p:cTn dur="500" fill="hold"/>
                        <p:tgtEl>
                          <p:spTgt spid="81"/>
                        </p:tgtEl>
                        <p:attrNameLst>
                          <p:attrName>ppt_y</p:attrName>
                        </p:attrNameLst>
                      </p:cBhvr>
                      <p:tavLst>
                        <p:tav tm="0">
                          <p:val>
                            <p:strVal val="1+#ppt_h/2"/>
                          </p:val>
                        </p:tav>
                        <p:tav tm="100000">
                          <p:val>
                            <p:strVal val="#ppt_y"/>
                          </p:val>
                        </p:tav>
                      </p:tavLst>
                    </p:anim>
                  </p:childTnLst>
                </p:cTn>
              </p:par>
            </p:tnLst>
          </p:tmpl>
        </p:tmplLst>
      </p:bldP>
      <p:bldP spid="8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2"/>
                        </p:tgtEl>
                        <p:attrNameLst>
                          <p:attrName>style.visibility</p:attrName>
                        </p:attrNameLst>
                      </p:cBhvr>
                      <p:to>
                        <p:strVal val="visible"/>
                      </p:to>
                    </p:set>
                    <p:anim calcmode="lin" valueType="num">
                      <p:cBhvr additive="base">
                        <p:cTn dur="500" fill="hold"/>
                        <p:tgtEl>
                          <p:spTgt spid="82"/>
                        </p:tgtEl>
                        <p:attrNameLst>
                          <p:attrName>ppt_x</p:attrName>
                        </p:attrNameLst>
                      </p:cBhvr>
                      <p:tavLst>
                        <p:tav tm="0">
                          <p:val>
                            <p:strVal val="#ppt_x"/>
                          </p:val>
                        </p:tav>
                        <p:tav tm="100000">
                          <p:val>
                            <p:strVal val="#ppt_x"/>
                          </p:val>
                        </p:tav>
                      </p:tavLst>
                    </p:anim>
                    <p:anim calcmode="lin" valueType="num">
                      <p:cBhvr additive="base">
                        <p:cTn dur="500" fill="hold"/>
                        <p:tgtEl>
                          <p:spTgt spid="82"/>
                        </p:tgtEl>
                        <p:attrNameLst>
                          <p:attrName>ppt_y</p:attrName>
                        </p:attrNameLst>
                      </p:cBhvr>
                      <p:tavLst>
                        <p:tav tm="0">
                          <p:val>
                            <p:strVal val="1+#ppt_h/2"/>
                          </p:val>
                        </p:tav>
                        <p:tav tm="100000">
                          <p:val>
                            <p:strVal val="#ppt_y"/>
                          </p:val>
                        </p:tav>
                      </p:tavLst>
                    </p:anim>
                  </p:childTnLst>
                </p:cTn>
              </p:par>
            </p:tnLst>
          </p:tmpl>
        </p:tmplLst>
      </p:bldP>
      <p:bldP spid="83" grpId="0" animBg="1"/>
      <p:bldP spid="8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4"/>
                        </p:tgtEl>
                        <p:attrNameLst>
                          <p:attrName>style.visibility</p:attrName>
                        </p:attrNameLst>
                      </p:cBhvr>
                      <p:to>
                        <p:strVal val="visible"/>
                      </p:to>
                    </p:set>
                    <p:animEffect transition="in" filter="wipe(down)">
                      <p:cBhvr>
                        <p:cTn dur="500"/>
                        <p:tgtEl>
                          <p:spTgt spid="84"/>
                        </p:tgtEl>
                      </p:cBhvr>
                    </p:animEffect>
                  </p:childTnLst>
                </p:cTn>
              </p:par>
            </p:tnLst>
          </p:tmpl>
        </p:tmplLst>
      </p:bldP>
      <p:bldP spid="85" grpId="0"/>
      <p:bldP spid="86"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6"/>
                        </p:tgtEl>
                        <p:attrNameLst>
                          <p:attrName>style.visibility</p:attrName>
                        </p:attrNameLst>
                      </p:cBhvr>
                      <p:to>
                        <p:strVal val="visible"/>
                      </p:to>
                    </p:set>
                    <p:anim calcmode="lin" valueType="num">
                      <p:cBhvr additive="base">
                        <p:cTn dur="500" fill="hold"/>
                        <p:tgtEl>
                          <p:spTgt spid="86"/>
                        </p:tgtEl>
                        <p:attrNameLst>
                          <p:attrName>ppt_x</p:attrName>
                        </p:attrNameLst>
                      </p:cBhvr>
                      <p:tavLst>
                        <p:tav tm="0">
                          <p:val>
                            <p:strVal val="#ppt_x"/>
                          </p:val>
                        </p:tav>
                        <p:tav tm="100000">
                          <p:val>
                            <p:strVal val="#ppt_x"/>
                          </p:val>
                        </p:tav>
                      </p:tavLst>
                    </p:anim>
                    <p:anim calcmode="lin" valueType="num">
                      <p:cBhvr additive="base">
                        <p:cTn dur="500" fill="hold"/>
                        <p:tgtEl>
                          <p:spTgt spid="86"/>
                        </p:tgtEl>
                        <p:attrNameLst>
                          <p:attrName>ppt_y</p:attrName>
                        </p:attrNameLst>
                      </p:cBhvr>
                      <p:tavLst>
                        <p:tav tm="0">
                          <p:val>
                            <p:strVal val="1+#ppt_h/2"/>
                          </p:val>
                        </p:tav>
                        <p:tav tm="100000">
                          <p:val>
                            <p:strVal val="#ppt_y"/>
                          </p:val>
                        </p:tav>
                      </p:tavLst>
                    </p:anim>
                  </p:childTnLst>
                </p:cTn>
              </p:par>
            </p:tnLst>
          </p:tmpl>
        </p:tmplLst>
      </p:bldP>
      <p:bldP spid="8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1+#ppt_h/2"/>
                          </p:val>
                        </p:tav>
                        <p:tav tm="100000">
                          <p:val>
                            <p:strVal val="#ppt_y"/>
                          </p:val>
                        </p:tav>
                      </p:tavLst>
                    </p:anim>
                  </p:childTnLst>
                </p:cTn>
              </p:par>
            </p:tnLst>
          </p:tmpl>
        </p:tmplLst>
      </p:bldP>
      <p:bldP spid="88" grpId="0" animBg="1"/>
      <p:bldP spid="8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9"/>
                        </p:tgtEl>
                        <p:attrNameLst>
                          <p:attrName>style.visibility</p:attrName>
                        </p:attrNameLst>
                      </p:cBhvr>
                      <p:to>
                        <p:strVal val="visible"/>
                      </p:to>
                    </p:set>
                    <p:animEffect transition="in" filter="wipe(down)">
                      <p:cBhvr>
                        <p:cTn dur="500"/>
                        <p:tgtEl>
                          <p:spTgt spid="89"/>
                        </p:tgtEl>
                      </p:cBhvr>
                    </p:animEffect>
                  </p:childTnLst>
                </p:cTn>
              </p:par>
            </p:tnLst>
          </p:tmpl>
        </p:tmplLst>
      </p:bldP>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a:p>
        </p:txBody>
      </p:sp>
      <p:sp>
        <p:nvSpPr>
          <p:cNvPr id="75" name="Picture Placeholder 7"/>
          <p:cNvSpPr>
            <a:spLocks noGrp="1"/>
          </p:cNvSpPr>
          <p:nvPr>
            <p:ph type="pic" sz="quarter" idx="10" hasCustomPrompt="1"/>
          </p:nvPr>
        </p:nvSpPr>
        <p:spPr>
          <a:xfrm>
            <a:off x="761000" y="2114227"/>
            <a:ext cx="2495557" cy="2522991"/>
          </a:xfrm>
          <a:prstGeom prst="downArrowCallout">
            <a:avLst>
              <a:gd name="adj1" fmla="val 35178"/>
              <a:gd name="adj2" fmla="val 13059"/>
              <a:gd name="adj3" fmla="val 7566"/>
              <a:gd name="adj4" fmla="val 92434"/>
            </a:avLst>
          </a:prstGeom>
          <a:ln>
            <a:noFill/>
          </a:ln>
        </p:spPr>
        <p:txBody>
          <a:bodyPr bIns="457200" anchor="b"/>
          <a:lstStyle>
            <a:lvl1pPr algn="ctr">
              <a:buNone/>
              <a:defRPr sz="1467">
                <a:solidFill>
                  <a:schemeClr val="tx1">
                    <a:lumMod val="50000"/>
                    <a:lumOff val="50000"/>
                  </a:schemeClr>
                </a:solidFill>
              </a:defRPr>
            </a:lvl1pPr>
          </a:lstStyle>
          <a:p>
            <a:r>
              <a:rPr lang="en-US"/>
              <a:t>Image Holder</a:t>
            </a:r>
          </a:p>
        </p:txBody>
      </p:sp>
      <p:sp>
        <p:nvSpPr>
          <p:cNvPr id="76" name="Text Placeholder 3"/>
          <p:cNvSpPr>
            <a:spLocks noGrp="1"/>
          </p:cNvSpPr>
          <p:nvPr>
            <p:ph type="body" sz="half" idx="15"/>
          </p:nvPr>
        </p:nvSpPr>
        <p:spPr>
          <a:xfrm>
            <a:off x="694149" y="5028135"/>
            <a:ext cx="2576857" cy="846795"/>
          </a:xfrm>
          <a:prstGeom prst="rect">
            <a:avLst/>
          </a:prstGeom>
        </p:spPr>
        <p:txBody>
          <a:bodyPr wrap="non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77" name="Text Placeholder 3"/>
          <p:cNvSpPr>
            <a:spLocks noGrp="1"/>
          </p:cNvSpPr>
          <p:nvPr>
            <p:ph type="body" sz="half" idx="17"/>
          </p:nvPr>
        </p:nvSpPr>
        <p:spPr>
          <a:xfrm>
            <a:off x="687123" y="4753532"/>
            <a:ext cx="2584072" cy="257040"/>
          </a:xfrm>
          <a:prstGeom prst="rect">
            <a:avLst/>
          </a:prstGeom>
        </p:spPr>
        <p:txBody>
          <a:bodyPr wrap="none" lIns="0" tIns="0" rIns="0" bIns="0" anchor="ctr">
            <a:noAutofit/>
          </a:bodyPr>
          <a:lstStyle>
            <a:lvl1pPr marL="0" indent="0" algn="ctr">
              <a:buNone/>
              <a:defRPr sz="1467" b="1" baseline="0">
                <a:solidFill>
                  <a:schemeClr val="accent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78" name="Rectangle 77"/>
          <p:cNvSpPr/>
          <p:nvPr userDrawn="1"/>
        </p:nvSpPr>
        <p:spPr>
          <a:xfrm>
            <a:off x="768022" y="1604356"/>
            <a:ext cx="2490284"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79" name="Text Placeholder 3"/>
          <p:cNvSpPr>
            <a:spLocks noGrp="1"/>
          </p:cNvSpPr>
          <p:nvPr>
            <p:ph type="body" sz="half" idx="16"/>
          </p:nvPr>
        </p:nvSpPr>
        <p:spPr>
          <a:xfrm>
            <a:off x="861829" y="1724526"/>
            <a:ext cx="2302671"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41" name="Picture Placeholder 7"/>
          <p:cNvSpPr>
            <a:spLocks noGrp="1"/>
          </p:cNvSpPr>
          <p:nvPr>
            <p:ph type="pic" sz="quarter" idx="18" hasCustomPrompt="1"/>
          </p:nvPr>
        </p:nvSpPr>
        <p:spPr>
          <a:xfrm>
            <a:off x="3511630" y="2114227"/>
            <a:ext cx="2495557" cy="2522991"/>
          </a:xfrm>
          <a:prstGeom prst="downArrowCallout">
            <a:avLst>
              <a:gd name="adj1" fmla="val 35178"/>
              <a:gd name="adj2" fmla="val 13059"/>
              <a:gd name="adj3" fmla="val 7566"/>
              <a:gd name="adj4" fmla="val 92434"/>
            </a:avLst>
          </a:prstGeom>
          <a:ln>
            <a:noFill/>
          </a:ln>
        </p:spPr>
        <p:txBody>
          <a:bodyPr bIns="457200" anchor="b"/>
          <a:lstStyle>
            <a:lvl1pPr algn="ctr">
              <a:buNone/>
              <a:defRPr sz="1467">
                <a:solidFill>
                  <a:schemeClr val="tx1">
                    <a:lumMod val="50000"/>
                    <a:lumOff val="50000"/>
                  </a:schemeClr>
                </a:solidFill>
              </a:defRPr>
            </a:lvl1pPr>
          </a:lstStyle>
          <a:p>
            <a:r>
              <a:rPr lang="en-US"/>
              <a:t>Image Holder</a:t>
            </a:r>
          </a:p>
        </p:txBody>
      </p:sp>
      <p:sp>
        <p:nvSpPr>
          <p:cNvPr id="42" name="Text Placeholder 3"/>
          <p:cNvSpPr>
            <a:spLocks noGrp="1"/>
          </p:cNvSpPr>
          <p:nvPr>
            <p:ph type="body" sz="half" idx="19"/>
          </p:nvPr>
        </p:nvSpPr>
        <p:spPr>
          <a:xfrm>
            <a:off x="3444778" y="5028135"/>
            <a:ext cx="2576857" cy="846795"/>
          </a:xfrm>
          <a:prstGeom prst="rect">
            <a:avLst/>
          </a:prstGeom>
        </p:spPr>
        <p:txBody>
          <a:bodyPr wrap="non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43" name="Text Placeholder 3"/>
          <p:cNvSpPr>
            <a:spLocks noGrp="1"/>
          </p:cNvSpPr>
          <p:nvPr>
            <p:ph type="body" sz="half" idx="20"/>
          </p:nvPr>
        </p:nvSpPr>
        <p:spPr>
          <a:xfrm>
            <a:off x="3437752" y="4753532"/>
            <a:ext cx="2584072" cy="257040"/>
          </a:xfrm>
          <a:prstGeom prst="rect">
            <a:avLst/>
          </a:prstGeom>
        </p:spPr>
        <p:txBody>
          <a:bodyPr wrap="none" lIns="0" tIns="0" rIns="0" bIns="0" anchor="ctr">
            <a:noAutofit/>
          </a:bodyPr>
          <a:lstStyle>
            <a:lvl1pPr marL="0" indent="0" algn="ctr">
              <a:buNone/>
              <a:defRPr sz="1467" b="1" baseline="0">
                <a:solidFill>
                  <a:schemeClr val="accent2"/>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44" name="Rectangle 43"/>
          <p:cNvSpPr/>
          <p:nvPr userDrawn="1"/>
        </p:nvSpPr>
        <p:spPr>
          <a:xfrm>
            <a:off x="3518651" y="1604356"/>
            <a:ext cx="2490284" cy="5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45" name="Text Placeholder 3"/>
          <p:cNvSpPr>
            <a:spLocks noGrp="1"/>
          </p:cNvSpPr>
          <p:nvPr>
            <p:ph type="body" sz="half" idx="21"/>
          </p:nvPr>
        </p:nvSpPr>
        <p:spPr>
          <a:xfrm>
            <a:off x="3612458" y="1724526"/>
            <a:ext cx="2302671"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46" name="Picture Placeholder 7"/>
          <p:cNvSpPr>
            <a:spLocks noGrp="1"/>
          </p:cNvSpPr>
          <p:nvPr>
            <p:ph type="pic" sz="quarter" idx="22" hasCustomPrompt="1"/>
          </p:nvPr>
        </p:nvSpPr>
        <p:spPr>
          <a:xfrm>
            <a:off x="6246042" y="2114227"/>
            <a:ext cx="2495557" cy="2522991"/>
          </a:xfrm>
          <a:prstGeom prst="downArrowCallout">
            <a:avLst>
              <a:gd name="adj1" fmla="val 35178"/>
              <a:gd name="adj2" fmla="val 13059"/>
              <a:gd name="adj3" fmla="val 7566"/>
              <a:gd name="adj4" fmla="val 92434"/>
            </a:avLst>
          </a:prstGeom>
          <a:ln>
            <a:noFill/>
          </a:ln>
        </p:spPr>
        <p:txBody>
          <a:bodyPr bIns="457200" anchor="b"/>
          <a:lstStyle>
            <a:lvl1pPr algn="ctr">
              <a:buNone/>
              <a:defRPr sz="1467">
                <a:solidFill>
                  <a:schemeClr val="tx1">
                    <a:lumMod val="50000"/>
                    <a:lumOff val="50000"/>
                  </a:schemeClr>
                </a:solidFill>
              </a:defRPr>
            </a:lvl1pPr>
          </a:lstStyle>
          <a:p>
            <a:r>
              <a:rPr lang="en-US"/>
              <a:t>Image Holder</a:t>
            </a:r>
          </a:p>
        </p:txBody>
      </p:sp>
      <p:sp>
        <p:nvSpPr>
          <p:cNvPr id="47" name="Text Placeholder 3"/>
          <p:cNvSpPr>
            <a:spLocks noGrp="1"/>
          </p:cNvSpPr>
          <p:nvPr>
            <p:ph type="body" sz="half" idx="23"/>
          </p:nvPr>
        </p:nvSpPr>
        <p:spPr>
          <a:xfrm>
            <a:off x="6179190" y="5028135"/>
            <a:ext cx="2576857" cy="846795"/>
          </a:xfrm>
          <a:prstGeom prst="rect">
            <a:avLst/>
          </a:prstGeom>
        </p:spPr>
        <p:txBody>
          <a:bodyPr wrap="non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48" name="Text Placeholder 3"/>
          <p:cNvSpPr>
            <a:spLocks noGrp="1"/>
          </p:cNvSpPr>
          <p:nvPr>
            <p:ph type="body" sz="half" idx="24"/>
          </p:nvPr>
        </p:nvSpPr>
        <p:spPr>
          <a:xfrm>
            <a:off x="6172164" y="4753532"/>
            <a:ext cx="2584072" cy="257040"/>
          </a:xfrm>
          <a:prstGeom prst="rect">
            <a:avLst/>
          </a:prstGeom>
        </p:spPr>
        <p:txBody>
          <a:bodyPr wrap="none" lIns="0" tIns="0" rIns="0" bIns="0" anchor="ctr">
            <a:noAutofit/>
          </a:bodyPr>
          <a:lstStyle>
            <a:lvl1pPr marL="0" indent="0" algn="ctr">
              <a:buNone/>
              <a:defRPr sz="1467" b="1" baseline="0">
                <a:solidFill>
                  <a:schemeClr val="accent3"/>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49" name="Rectangle 48"/>
          <p:cNvSpPr/>
          <p:nvPr userDrawn="1"/>
        </p:nvSpPr>
        <p:spPr>
          <a:xfrm>
            <a:off x="6253063" y="1604356"/>
            <a:ext cx="2490284" cy="5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50" name="Text Placeholder 3"/>
          <p:cNvSpPr>
            <a:spLocks noGrp="1"/>
          </p:cNvSpPr>
          <p:nvPr>
            <p:ph type="body" sz="half" idx="25"/>
          </p:nvPr>
        </p:nvSpPr>
        <p:spPr>
          <a:xfrm>
            <a:off x="6346870" y="1724526"/>
            <a:ext cx="2302671"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56" name="Picture Placeholder 7"/>
          <p:cNvSpPr>
            <a:spLocks noGrp="1"/>
          </p:cNvSpPr>
          <p:nvPr>
            <p:ph type="pic" sz="quarter" idx="26" hasCustomPrompt="1"/>
          </p:nvPr>
        </p:nvSpPr>
        <p:spPr>
          <a:xfrm>
            <a:off x="8963878" y="2114227"/>
            <a:ext cx="2495557" cy="2522991"/>
          </a:xfrm>
          <a:prstGeom prst="downArrowCallout">
            <a:avLst>
              <a:gd name="adj1" fmla="val 35178"/>
              <a:gd name="adj2" fmla="val 13059"/>
              <a:gd name="adj3" fmla="val 7566"/>
              <a:gd name="adj4" fmla="val 92434"/>
            </a:avLst>
          </a:prstGeom>
          <a:ln>
            <a:noFill/>
          </a:ln>
        </p:spPr>
        <p:txBody>
          <a:bodyPr bIns="457200" anchor="b"/>
          <a:lstStyle>
            <a:lvl1pPr algn="ctr">
              <a:buNone/>
              <a:defRPr sz="1467">
                <a:solidFill>
                  <a:schemeClr val="tx1">
                    <a:lumMod val="50000"/>
                    <a:lumOff val="50000"/>
                  </a:schemeClr>
                </a:solidFill>
              </a:defRPr>
            </a:lvl1pPr>
          </a:lstStyle>
          <a:p>
            <a:r>
              <a:rPr lang="en-US"/>
              <a:t>Image Holder</a:t>
            </a:r>
          </a:p>
        </p:txBody>
      </p:sp>
      <p:sp>
        <p:nvSpPr>
          <p:cNvPr id="57" name="Text Placeholder 3"/>
          <p:cNvSpPr>
            <a:spLocks noGrp="1"/>
          </p:cNvSpPr>
          <p:nvPr>
            <p:ph type="body" sz="half" idx="27"/>
          </p:nvPr>
        </p:nvSpPr>
        <p:spPr>
          <a:xfrm>
            <a:off x="8897026" y="5028135"/>
            <a:ext cx="2576857" cy="846795"/>
          </a:xfrm>
          <a:prstGeom prst="rect">
            <a:avLst/>
          </a:prstGeom>
        </p:spPr>
        <p:txBody>
          <a:bodyPr wrap="non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58" name="Text Placeholder 3"/>
          <p:cNvSpPr>
            <a:spLocks noGrp="1"/>
          </p:cNvSpPr>
          <p:nvPr>
            <p:ph type="body" sz="half" idx="28"/>
          </p:nvPr>
        </p:nvSpPr>
        <p:spPr>
          <a:xfrm>
            <a:off x="8890000" y="4753532"/>
            <a:ext cx="2584072" cy="257040"/>
          </a:xfrm>
          <a:prstGeom prst="rect">
            <a:avLst/>
          </a:prstGeom>
        </p:spPr>
        <p:txBody>
          <a:bodyPr wrap="none" lIns="0" tIns="0" rIns="0" bIns="0" anchor="ctr">
            <a:noAutofit/>
          </a:bodyPr>
          <a:lstStyle>
            <a:lvl1pPr marL="0" indent="0" algn="ctr">
              <a:buNone/>
              <a:defRPr sz="1467" b="1" baseline="0">
                <a:solidFill>
                  <a:schemeClr val="accent4"/>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59" name="Rectangle 58"/>
          <p:cNvSpPr/>
          <p:nvPr userDrawn="1"/>
        </p:nvSpPr>
        <p:spPr>
          <a:xfrm>
            <a:off x="8970899" y="1604356"/>
            <a:ext cx="2490284"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60" name="Text Placeholder 3"/>
          <p:cNvSpPr>
            <a:spLocks noGrp="1"/>
          </p:cNvSpPr>
          <p:nvPr>
            <p:ph type="body" sz="half" idx="29"/>
          </p:nvPr>
        </p:nvSpPr>
        <p:spPr>
          <a:xfrm>
            <a:off x="9064706" y="1724526"/>
            <a:ext cx="2302671"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Tree>
    <p:extLst>
      <p:ext uri="{BB962C8B-B14F-4D97-AF65-F5344CB8AC3E}">
        <p14:creationId xmlns:p14="http://schemas.microsoft.com/office/powerpoint/2010/main" val="1740333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78"/>
                                        </p:tgtEl>
                                        <p:attrNameLst>
                                          <p:attrName>style.visibility</p:attrName>
                                        </p:attrNameLst>
                                      </p:cBhvr>
                                      <p:to>
                                        <p:strVal val="visible"/>
                                      </p:to>
                                    </p:set>
                                    <p:anim calcmode="lin" valueType="num">
                                      <p:cBhvr additive="base">
                                        <p:cTn id="15" dur="500" fill="hold"/>
                                        <p:tgtEl>
                                          <p:spTgt spid="78"/>
                                        </p:tgtEl>
                                        <p:attrNameLst>
                                          <p:attrName>ppt_x</p:attrName>
                                        </p:attrNameLst>
                                      </p:cBhvr>
                                      <p:tavLst>
                                        <p:tav tm="0">
                                          <p:val>
                                            <p:strVal val="#ppt_x"/>
                                          </p:val>
                                        </p:tav>
                                        <p:tav tm="100000">
                                          <p:val>
                                            <p:strVal val="#ppt_x"/>
                                          </p:val>
                                        </p:tav>
                                      </p:tavLst>
                                    </p:anim>
                                    <p:anim calcmode="lin" valueType="num">
                                      <p:cBhvr additive="base">
                                        <p:cTn id="16" dur="500" fill="hold"/>
                                        <p:tgtEl>
                                          <p:spTgt spid="78"/>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nodePh="1">
                                  <p:stCondLst>
                                    <p:cond delay="0"/>
                                  </p:stCondLst>
                                  <p:endCondLst>
                                    <p:cond evt="begin" delay="0">
                                      <p:tn val="18"/>
                                    </p:cond>
                                  </p:endCondLst>
                                  <p:childTnLst>
                                    <p:set>
                                      <p:cBhvr>
                                        <p:cTn id="19" dur="1" fill="hold">
                                          <p:stCondLst>
                                            <p:cond delay="0"/>
                                          </p:stCondLst>
                                        </p:cTn>
                                        <p:tgtEl>
                                          <p:spTgt spid="79">
                                            <p:txEl>
                                              <p:pRg st="0" end="0"/>
                                            </p:txEl>
                                          </p:spTgt>
                                        </p:tgtEl>
                                        <p:attrNameLst>
                                          <p:attrName>style.visibility</p:attrName>
                                        </p:attrNameLst>
                                      </p:cBhvr>
                                      <p:to>
                                        <p:strVal val="visible"/>
                                      </p:to>
                                    </p:set>
                                    <p:animEffect transition="in" filter="wipe(down)">
                                      <p:cBhvr>
                                        <p:cTn id="20" dur="500"/>
                                        <p:tgtEl>
                                          <p:spTgt spid="79">
                                            <p:txEl>
                                              <p:pRg st="0" end="0"/>
                                            </p:txEl>
                                          </p:spTgt>
                                        </p:tgtEl>
                                      </p:cBhvr>
                                    </p:animEffect>
                                  </p:childTnLst>
                                </p:cTn>
                              </p:par>
                              <p:par>
                                <p:cTn id="21" presetID="2" presetClass="entr" presetSubtype="4" accel="50000" decel="5000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anim calcmode="lin" valueType="num">
                                      <p:cBhvr additive="base">
                                        <p:cTn id="23" dur="500" fill="hold"/>
                                        <p:tgtEl>
                                          <p:spTgt spid="75"/>
                                        </p:tgtEl>
                                        <p:attrNameLst>
                                          <p:attrName>ppt_x</p:attrName>
                                        </p:attrNameLst>
                                      </p:cBhvr>
                                      <p:tavLst>
                                        <p:tav tm="0">
                                          <p:val>
                                            <p:strVal val="#ppt_x"/>
                                          </p:val>
                                        </p:tav>
                                        <p:tav tm="100000">
                                          <p:val>
                                            <p:strVal val="#ppt_x"/>
                                          </p:val>
                                        </p:tav>
                                      </p:tavLst>
                                    </p:anim>
                                    <p:anim calcmode="lin" valueType="num">
                                      <p:cBhvr additive="base">
                                        <p:cTn id="24" dur="500" fill="hold"/>
                                        <p:tgtEl>
                                          <p:spTgt spid="75"/>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accel="50000" decel="50000" fill="hold" grpId="0" nodeType="afterEffect" nodePh="1">
                                  <p:stCondLst>
                                    <p:cond delay="0"/>
                                  </p:stCondLst>
                                  <p:endCondLst>
                                    <p:cond evt="begin" delay="0">
                                      <p:tn val="26"/>
                                    </p:cond>
                                  </p:endCondLst>
                                  <p:childTnLst>
                                    <p:set>
                                      <p:cBhvr>
                                        <p:cTn id="27" dur="1" fill="hold">
                                          <p:stCondLst>
                                            <p:cond delay="0"/>
                                          </p:stCondLst>
                                        </p:cTn>
                                        <p:tgtEl>
                                          <p:spTgt spid="77">
                                            <p:txEl>
                                              <p:pRg st="0" end="0"/>
                                            </p:txEl>
                                          </p:spTgt>
                                        </p:tgtEl>
                                        <p:attrNameLst>
                                          <p:attrName>style.visibility</p:attrName>
                                        </p:attrNameLst>
                                      </p:cBhvr>
                                      <p:to>
                                        <p:strVal val="visible"/>
                                      </p:to>
                                    </p:set>
                                    <p:anim calcmode="lin" valueType="num">
                                      <p:cBhvr additive="base">
                                        <p:cTn id="28" dur="500" fill="hold"/>
                                        <p:tgtEl>
                                          <p:spTgt spid="7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accel="50000" decel="50000" fill="hold" grpId="0" nodeType="afterEffect" nodePh="1">
                                  <p:stCondLst>
                                    <p:cond delay="0"/>
                                  </p:stCondLst>
                                  <p:endCondLst>
                                    <p:cond evt="begin" delay="0">
                                      <p:tn val="31"/>
                                    </p:cond>
                                  </p:endCondLst>
                                  <p:childTnLst>
                                    <p:set>
                                      <p:cBhvr>
                                        <p:cTn id="32" dur="1" fill="hold">
                                          <p:stCondLst>
                                            <p:cond delay="0"/>
                                          </p:stCondLst>
                                        </p:cTn>
                                        <p:tgtEl>
                                          <p:spTgt spid="76">
                                            <p:txEl>
                                              <p:pRg st="0" end="0"/>
                                            </p:txEl>
                                          </p:spTgt>
                                        </p:tgtEl>
                                        <p:attrNameLst>
                                          <p:attrName>style.visibility</p:attrName>
                                        </p:attrNameLst>
                                      </p:cBhvr>
                                      <p:to>
                                        <p:strVal val="visible"/>
                                      </p:to>
                                    </p:set>
                                    <p:anim calcmode="lin" valueType="num">
                                      <p:cBhvr additive="base">
                                        <p:cTn id="33"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6">
                                            <p:txEl>
                                              <p:pRg st="0" end="0"/>
                                            </p:txEl>
                                          </p:spTgt>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1" accel="50000" decel="50000" fill="hold" grpId="0" nodeType="afterEffect">
                                  <p:stCondLst>
                                    <p:cond delay="0"/>
                                  </p:stCondLst>
                                  <p:childTnLst>
                                    <p:set>
                                      <p:cBhvr>
                                        <p:cTn id="37" dur="1" fill="hold">
                                          <p:stCondLst>
                                            <p:cond delay="0"/>
                                          </p:stCondLst>
                                        </p:cTn>
                                        <p:tgtEl>
                                          <p:spTgt spid="44"/>
                                        </p:tgtEl>
                                        <p:attrNameLst>
                                          <p:attrName>style.visibility</p:attrName>
                                        </p:attrNameLst>
                                      </p:cBhvr>
                                      <p:to>
                                        <p:strVal val="visible"/>
                                      </p:to>
                                    </p:set>
                                    <p:anim calcmode="lin" valueType="num">
                                      <p:cBhvr additive="base">
                                        <p:cTn id="38" dur="500" fill="hold"/>
                                        <p:tgtEl>
                                          <p:spTgt spid="44"/>
                                        </p:tgtEl>
                                        <p:attrNameLst>
                                          <p:attrName>ppt_x</p:attrName>
                                        </p:attrNameLst>
                                      </p:cBhvr>
                                      <p:tavLst>
                                        <p:tav tm="0">
                                          <p:val>
                                            <p:strVal val="#ppt_x"/>
                                          </p:val>
                                        </p:tav>
                                        <p:tav tm="100000">
                                          <p:val>
                                            <p:strVal val="#ppt_x"/>
                                          </p:val>
                                        </p:tav>
                                      </p:tavLst>
                                    </p:anim>
                                    <p:anim calcmode="lin" valueType="num">
                                      <p:cBhvr additive="base">
                                        <p:cTn id="39" dur="500" fill="hold"/>
                                        <p:tgtEl>
                                          <p:spTgt spid="44"/>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2" presetClass="entr" presetSubtype="4" fill="hold" grpId="0" nodeType="afterEffect" nodePh="1">
                                  <p:stCondLst>
                                    <p:cond delay="0"/>
                                  </p:stCondLst>
                                  <p:endCondLst>
                                    <p:cond evt="begin" delay="0">
                                      <p:tn val="41"/>
                                    </p:cond>
                                  </p:endCondLst>
                                  <p:childTnLst>
                                    <p:set>
                                      <p:cBhvr>
                                        <p:cTn id="42" dur="1" fill="hold">
                                          <p:stCondLst>
                                            <p:cond delay="0"/>
                                          </p:stCondLst>
                                        </p:cTn>
                                        <p:tgtEl>
                                          <p:spTgt spid="45">
                                            <p:txEl>
                                              <p:pRg st="0" end="0"/>
                                            </p:txEl>
                                          </p:spTgt>
                                        </p:tgtEl>
                                        <p:attrNameLst>
                                          <p:attrName>style.visibility</p:attrName>
                                        </p:attrNameLst>
                                      </p:cBhvr>
                                      <p:to>
                                        <p:strVal val="visible"/>
                                      </p:to>
                                    </p:set>
                                    <p:animEffect transition="in" filter="wipe(down)">
                                      <p:cBhvr>
                                        <p:cTn id="43" dur="500"/>
                                        <p:tgtEl>
                                          <p:spTgt spid="45">
                                            <p:txEl>
                                              <p:pRg st="0" end="0"/>
                                            </p:txEl>
                                          </p:spTgt>
                                        </p:tgtEl>
                                      </p:cBhvr>
                                    </p:animEffect>
                                  </p:childTnLst>
                                </p:cTn>
                              </p:par>
                              <p:par>
                                <p:cTn id="44" presetID="2" presetClass="entr" presetSubtype="4" accel="50000" decel="50000" fill="hold" grpId="0" nodeType="withEffect">
                                  <p:stCondLst>
                                    <p:cond delay="0"/>
                                  </p:stCondLst>
                                  <p:childTnLst>
                                    <p:set>
                                      <p:cBhvr>
                                        <p:cTn id="45" dur="1" fill="hold">
                                          <p:stCondLst>
                                            <p:cond delay="0"/>
                                          </p:stCondLst>
                                        </p:cTn>
                                        <p:tgtEl>
                                          <p:spTgt spid="41"/>
                                        </p:tgtEl>
                                        <p:attrNameLst>
                                          <p:attrName>style.visibility</p:attrName>
                                        </p:attrNameLst>
                                      </p:cBhvr>
                                      <p:to>
                                        <p:strVal val="visible"/>
                                      </p:to>
                                    </p:set>
                                    <p:anim calcmode="lin" valueType="num">
                                      <p:cBhvr additive="base">
                                        <p:cTn id="46" dur="500" fill="hold"/>
                                        <p:tgtEl>
                                          <p:spTgt spid="41"/>
                                        </p:tgtEl>
                                        <p:attrNameLst>
                                          <p:attrName>ppt_x</p:attrName>
                                        </p:attrNameLst>
                                      </p:cBhvr>
                                      <p:tavLst>
                                        <p:tav tm="0">
                                          <p:val>
                                            <p:strVal val="#ppt_x"/>
                                          </p:val>
                                        </p:tav>
                                        <p:tav tm="100000">
                                          <p:val>
                                            <p:strVal val="#ppt_x"/>
                                          </p:val>
                                        </p:tav>
                                      </p:tavLst>
                                    </p:anim>
                                    <p:anim calcmode="lin" valueType="num">
                                      <p:cBhvr additive="base">
                                        <p:cTn id="47" dur="500" fill="hold"/>
                                        <p:tgtEl>
                                          <p:spTgt spid="41"/>
                                        </p:tgtEl>
                                        <p:attrNameLst>
                                          <p:attrName>ppt_y</p:attrName>
                                        </p:attrNameLst>
                                      </p:cBhvr>
                                      <p:tavLst>
                                        <p:tav tm="0">
                                          <p:val>
                                            <p:strVal val="1+#ppt_h/2"/>
                                          </p:val>
                                        </p:tav>
                                        <p:tav tm="100000">
                                          <p:val>
                                            <p:strVal val="#ppt_y"/>
                                          </p:val>
                                        </p:tav>
                                      </p:tavLst>
                                    </p:anim>
                                  </p:childTnLst>
                                </p:cTn>
                              </p:par>
                            </p:childTnLst>
                          </p:cTn>
                        </p:par>
                        <p:par>
                          <p:cTn id="48" fill="hold">
                            <p:stCondLst>
                              <p:cond delay="4000"/>
                            </p:stCondLst>
                            <p:childTnLst>
                              <p:par>
                                <p:cTn id="49" presetID="2" presetClass="entr" presetSubtype="4" accel="50000" decel="50000" fill="hold" grpId="0" nodeType="afterEffect" nodePh="1">
                                  <p:stCondLst>
                                    <p:cond delay="0"/>
                                  </p:stCondLst>
                                  <p:endCondLst>
                                    <p:cond evt="begin" delay="0">
                                      <p:tn val="49"/>
                                    </p:cond>
                                  </p:endCondLst>
                                  <p:childTnLst>
                                    <p:set>
                                      <p:cBhvr>
                                        <p:cTn id="50" dur="1" fill="hold">
                                          <p:stCondLst>
                                            <p:cond delay="0"/>
                                          </p:stCondLst>
                                        </p:cTn>
                                        <p:tgtEl>
                                          <p:spTgt spid="43">
                                            <p:txEl>
                                              <p:pRg st="0" end="0"/>
                                            </p:txEl>
                                          </p:spTgt>
                                        </p:tgtEl>
                                        <p:attrNameLst>
                                          <p:attrName>style.visibility</p:attrName>
                                        </p:attrNameLst>
                                      </p:cBhvr>
                                      <p:to>
                                        <p:strVal val="visible"/>
                                      </p:to>
                                    </p:set>
                                    <p:anim calcmode="lin" valueType="num">
                                      <p:cBhvr additive="base">
                                        <p:cTn id="51"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43">
                                            <p:txEl>
                                              <p:pRg st="0" end="0"/>
                                            </p:txEl>
                                          </p:spTgt>
                                        </p:tgtEl>
                                        <p:attrNameLst>
                                          <p:attrName>ppt_y</p:attrName>
                                        </p:attrNameLst>
                                      </p:cBhvr>
                                      <p:tavLst>
                                        <p:tav tm="0">
                                          <p:val>
                                            <p:strVal val="1+#ppt_h/2"/>
                                          </p:val>
                                        </p:tav>
                                        <p:tav tm="100000">
                                          <p:val>
                                            <p:strVal val="#ppt_y"/>
                                          </p:val>
                                        </p:tav>
                                      </p:tavLst>
                                    </p:anim>
                                  </p:childTnLst>
                                </p:cTn>
                              </p:par>
                            </p:childTnLst>
                          </p:cTn>
                        </p:par>
                        <p:par>
                          <p:cTn id="53" fill="hold">
                            <p:stCondLst>
                              <p:cond delay="4500"/>
                            </p:stCondLst>
                            <p:childTnLst>
                              <p:par>
                                <p:cTn id="54" presetID="2" presetClass="entr" presetSubtype="4" accel="50000" decel="50000" fill="hold" grpId="0" nodeType="afterEffect" nodePh="1">
                                  <p:stCondLst>
                                    <p:cond delay="0"/>
                                  </p:stCondLst>
                                  <p:endCondLst>
                                    <p:cond evt="begin" delay="0">
                                      <p:tn val="54"/>
                                    </p:cond>
                                  </p:endCondLst>
                                  <p:childTnLst>
                                    <p:set>
                                      <p:cBhvr>
                                        <p:cTn id="55" dur="1" fill="hold">
                                          <p:stCondLst>
                                            <p:cond delay="0"/>
                                          </p:stCondLst>
                                        </p:cTn>
                                        <p:tgtEl>
                                          <p:spTgt spid="42">
                                            <p:txEl>
                                              <p:pRg st="0" end="0"/>
                                            </p:txEl>
                                          </p:spTgt>
                                        </p:tgtEl>
                                        <p:attrNameLst>
                                          <p:attrName>style.visibility</p:attrName>
                                        </p:attrNameLst>
                                      </p:cBhvr>
                                      <p:to>
                                        <p:strVal val="visible"/>
                                      </p:to>
                                    </p:set>
                                    <p:anim calcmode="lin" valueType="num">
                                      <p:cBhvr additive="base">
                                        <p:cTn id="56"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5000"/>
                            </p:stCondLst>
                            <p:childTnLst>
                              <p:par>
                                <p:cTn id="59" presetID="2" presetClass="entr" presetSubtype="1" accel="50000" decel="50000" fill="hold" grpId="0" nodeType="afterEffect">
                                  <p:stCondLst>
                                    <p:cond delay="0"/>
                                  </p:stCondLst>
                                  <p:childTnLst>
                                    <p:set>
                                      <p:cBhvr>
                                        <p:cTn id="60" dur="1" fill="hold">
                                          <p:stCondLst>
                                            <p:cond delay="0"/>
                                          </p:stCondLst>
                                        </p:cTn>
                                        <p:tgtEl>
                                          <p:spTgt spid="49"/>
                                        </p:tgtEl>
                                        <p:attrNameLst>
                                          <p:attrName>style.visibility</p:attrName>
                                        </p:attrNameLst>
                                      </p:cBhvr>
                                      <p:to>
                                        <p:strVal val="visible"/>
                                      </p:to>
                                    </p:set>
                                    <p:anim calcmode="lin" valueType="num">
                                      <p:cBhvr additive="base">
                                        <p:cTn id="61" dur="500" fill="hold"/>
                                        <p:tgtEl>
                                          <p:spTgt spid="49"/>
                                        </p:tgtEl>
                                        <p:attrNameLst>
                                          <p:attrName>ppt_x</p:attrName>
                                        </p:attrNameLst>
                                      </p:cBhvr>
                                      <p:tavLst>
                                        <p:tav tm="0">
                                          <p:val>
                                            <p:strVal val="#ppt_x"/>
                                          </p:val>
                                        </p:tav>
                                        <p:tav tm="100000">
                                          <p:val>
                                            <p:strVal val="#ppt_x"/>
                                          </p:val>
                                        </p:tav>
                                      </p:tavLst>
                                    </p:anim>
                                    <p:anim calcmode="lin" valueType="num">
                                      <p:cBhvr additive="base">
                                        <p:cTn id="62" dur="500" fill="hold"/>
                                        <p:tgtEl>
                                          <p:spTgt spid="49"/>
                                        </p:tgtEl>
                                        <p:attrNameLst>
                                          <p:attrName>ppt_y</p:attrName>
                                        </p:attrNameLst>
                                      </p:cBhvr>
                                      <p:tavLst>
                                        <p:tav tm="0">
                                          <p:val>
                                            <p:strVal val="0-#ppt_h/2"/>
                                          </p:val>
                                        </p:tav>
                                        <p:tav tm="100000">
                                          <p:val>
                                            <p:strVal val="#ppt_y"/>
                                          </p:val>
                                        </p:tav>
                                      </p:tavLst>
                                    </p:anim>
                                  </p:childTnLst>
                                </p:cTn>
                              </p:par>
                            </p:childTnLst>
                          </p:cTn>
                        </p:par>
                        <p:par>
                          <p:cTn id="63" fill="hold">
                            <p:stCondLst>
                              <p:cond delay="55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50">
                                            <p:txEl>
                                              <p:pRg st="0" end="0"/>
                                            </p:txEl>
                                          </p:spTgt>
                                        </p:tgtEl>
                                        <p:attrNameLst>
                                          <p:attrName>style.visibility</p:attrName>
                                        </p:attrNameLst>
                                      </p:cBhvr>
                                      <p:to>
                                        <p:strVal val="visible"/>
                                      </p:to>
                                    </p:set>
                                    <p:animEffect transition="in" filter="wipe(down)">
                                      <p:cBhvr>
                                        <p:cTn id="66" dur="500"/>
                                        <p:tgtEl>
                                          <p:spTgt spid="50">
                                            <p:txEl>
                                              <p:pRg st="0" end="0"/>
                                            </p:txEl>
                                          </p:spTgt>
                                        </p:tgtEl>
                                      </p:cBhvr>
                                    </p:animEffect>
                                  </p:childTnLst>
                                </p:cTn>
                              </p:par>
                              <p:par>
                                <p:cTn id="67" presetID="2" presetClass="entr" presetSubtype="4" accel="50000" decel="50000"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anim calcmode="lin" valueType="num">
                                      <p:cBhvr additive="base">
                                        <p:cTn id="69" dur="500" fill="hold"/>
                                        <p:tgtEl>
                                          <p:spTgt spid="46"/>
                                        </p:tgtEl>
                                        <p:attrNameLst>
                                          <p:attrName>ppt_x</p:attrName>
                                        </p:attrNameLst>
                                      </p:cBhvr>
                                      <p:tavLst>
                                        <p:tav tm="0">
                                          <p:val>
                                            <p:strVal val="#ppt_x"/>
                                          </p:val>
                                        </p:tav>
                                        <p:tav tm="100000">
                                          <p:val>
                                            <p:strVal val="#ppt_x"/>
                                          </p:val>
                                        </p:tav>
                                      </p:tavLst>
                                    </p:anim>
                                    <p:anim calcmode="lin" valueType="num">
                                      <p:cBhvr additive="base">
                                        <p:cTn id="70" dur="500" fill="hold"/>
                                        <p:tgtEl>
                                          <p:spTgt spid="46"/>
                                        </p:tgtEl>
                                        <p:attrNameLst>
                                          <p:attrName>ppt_y</p:attrName>
                                        </p:attrNameLst>
                                      </p:cBhvr>
                                      <p:tavLst>
                                        <p:tav tm="0">
                                          <p:val>
                                            <p:strVal val="1+#ppt_h/2"/>
                                          </p:val>
                                        </p:tav>
                                        <p:tav tm="100000">
                                          <p:val>
                                            <p:strVal val="#ppt_y"/>
                                          </p:val>
                                        </p:tav>
                                      </p:tavLst>
                                    </p:anim>
                                  </p:childTnLst>
                                </p:cTn>
                              </p:par>
                            </p:childTnLst>
                          </p:cTn>
                        </p:par>
                        <p:par>
                          <p:cTn id="71" fill="hold">
                            <p:stCondLst>
                              <p:cond delay="6000"/>
                            </p:stCondLst>
                            <p:childTnLst>
                              <p:par>
                                <p:cTn id="72" presetID="2" presetClass="entr" presetSubtype="4" accel="50000" decel="50000" fill="hold" grpId="0" nodeType="afterEffect" nodePh="1">
                                  <p:stCondLst>
                                    <p:cond delay="0"/>
                                  </p:stCondLst>
                                  <p:endCondLst>
                                    <p:cond evt="begin" delay="0">
                                      <p:tn val="72"/>
                                    </p:cond>
                                  </p:endCondLst>
                                  <p:childTnLst>
                                    <p:set>
                                      <p:cBhvr>
                                        <p:cTn id="73" dur="1" fill="hold">
                                          <p:stCondLst>
                                            <p:cond delay="0"/>
                                          </p:stCondLst>
                                        </p:cTn>
                                        <p:tgtEl>
                                          <p:spTgt spid="48">
                                            <p:txEl>
                                              <p:pRg st="0" end="0"/>
                                            </p:txEl>
                                          </p:spTgt>
                                        </p:tgtEl>
                                        <p:attrNameLst>
                                          <p:attrName>style.visibility</p:attrName>
                                        </p:attrNameLst>
                                      </p:cBhvr>
                                      <p:to>
                                        <p:strVal val="visible"/>
                                      </p:to>
                                    </p:set>
                                    <p:anim calcmode="lin" valueType="num">
                                      <p:cBhvr additive="base">
                                        <p:cTn id="74"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48">
                                            <p:txEl>
                                              <p:pRg st="0" end="0"/>
                                            </p:txEl>
                                          </p:spTgt>
                                        </p:tgtEl>
                                        <p:attrNameLst>
                                          <p:attrName>ppt_y</p:attrName>
                                        </p:attrNameLst>
                                      </p:cBhvr>
                                      <p:tavLst>
                                        <p:tav tm="0">
                                          <p:val>
                                            <p:strVal val="1+#ppt_h/2"/>
                                          </p:val>
                                        </p:tav>
                                        <p:tav tm="100000">
                                          <p:val>
                                            <p:strVal val="#ppt_y"/>
                                          </p:val>
                                        </p:tav>
                                      </p:tavLst>
                                    </p:anim>
                                  </p:childTnLst>
                                </p:cTn>
                              </p:par>
                            </p:childTnLst>
                          </p:cTn>
                        </p:par>
                        <p:par>
                          <p:cTn id="76" fill="hold">
                            <p:stCondLst>
                              <p:cond delay="6500"/>
                            </p:stCondLst>
                            <p:childTnLst>
                              <p:par>
                                <p:cTn id="77" presetID="2" presetClass="entr" presetSubtype="4" accel="50000" decel="50000" fill="hold" grpId="0" nodeType="afterEffect" nodePh="1">
                                  <p:stCondLst>
                                    <p:cond delay="0"/>
                                  </p:stCondLst>
                                  <p:endCondLst>
                                    <p:cond evt="begin" delay="0">
                                      <p:tn val="77"/>
                                    </p:cond>
                                  </p:endCondLst>
                                  <p:childTnLst>
                                    <p:set>
                                      <p:cBhvr>
                                        <p:cTn id="78" dur="1" fill="hold">
                                          <p:stCondLst>
                                            <p:cond delay="0"/>
                                          </p:stCondLst>
                                        </p:cTn>
                                        <p:tgtEl>
                                          <p:spTgt spid="47">
                                            <p:txEl>
                                              <p:pRg st="0" end="0"/>
                                            </p:txEl>
                                          </p:spTgt>
                                        </p:tgtEl>
                                        <p:attrNameLst>
                                          <p:attrName>style.visibility</p:attrName>
                                        </p:attrNameLst>
                                      </p:cBhvr>
                                      <p:to>
                                        <p:strVal val="visible"/>
                                      </p:to>
                                    </p:set>
                                    <p:anim calcmode="lin" valueType="num">
                                      <p:cBhvr additive="base">
                                        <p:cTn id="79" dur="500" fill="hold"/>
                                        <p:tgtEl>
                                          <p:spTgt spid="47">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47">
                                            <p:txEl>
                                              <p:pRg st="0" end="0"/>
                                            </p:txEl>
                                          </p:spTgt>
                                        </p:tgtEl>
                                        <p:attrNameLst>
                                          <p:attrName>ppt_y</p:attrName>
                                        </p:attrNameLst>
                                      </p:cBhvr>
                                      <p:tavLst>
                                        <p:tav tm="0">
                                          <p:val>
                                            <p:strVal val="1+#ppt_h/2"/>
                                          </p:val>
                                        </p:tav>
                                        <p:tav tm="100000">
                                          <p:val>
                                            <p:strVal val="#ppt_y"/>
                                          </p:val>
                                        </p:tav>
                                      </p:tavLst>
                                    </p:anim>
                                  </p:childTnLst>
                                </p:cTn>
                              </p:par>
                            </p:childTnLst>
                          </p:cTn>
                        </p:par>
                        <p:par>
                          <p:cTn id="81" fill="hold">
                            <p:stCondLst>
                              <p:cond delay="7000"/>
                            </p:stCondLst>
                            <p:childTnLst>
                              <p:par>
                                <p:cTn id="82" presetID="2" presetClass="entr" presetSubtype="1" accel="50000" decel="50000" fill="hold" grpId="0" nodeType="afterEffect">
                                  <p:stCondLst>
                                    <p:cond delay="0"/>
                                  </p:stCondLst>
                                  <p:childTnLst>
                                    <p:set>
                                      <p:cBhvr>
                                        <p:cTn id="83" dur="1" fill="hold">
                                          <p:stCondLst>
                                            <p:cond delay="0"/>
                                          </p:stCondLst>
                                        </p:cTn>
                                        <p:tgtEl>
                                          <p:spTgt spid="59"/>
                                        </p:tgtEl>
                                        <p:attrNameLst>
                                          <p:attrName>style.visibility</p:attrName>
                                        </p:attrNameLst>
                                      </p:cBhvr>
                                      <p:to>
                                        <p:strVal val="visible"/>
                                      </p:to>
                                    </p:set>
                                    <p:anim calcmode="lin" valueType="num">
                                      <p:cBhvr additive="base">
                                        <p:cTn id="84" dur="500" fill="hold"/>
                                        <p:tgtEl>
                                          <p:spTgt spid="59"/>
                                        </p:tgtEl>
                                        <p:attrNameLst>
                                          <p:attrName>ppt_x</p:attrName>
                                        </p:attrNameLst>
                                      </p:cBhvr>
                                      <p:tavLst>
                                        <p:tav tm="0">
                                          <p:val>
                                            <p:strVal val="#ppt_x"/>
                                          </p:val>
                                        </p:tav>
                                        <p:tav tm="100000">
                                          <p:val>
                                            <p:strVal val="#ppt_x"/>
                                          </p:val>
                                        </p:tav>
                                      </p:tavLst>
                                    </p:anim>
                                    <p:anim calcmode="lin" valueType="num">
                                      <p:cBhvr additive="base">
                                        <p:cTn id="85" dur="500" fill="hold"/>
                                        <p:tgtEl>
                                          <p:spTgt spid="59"/>
                                        </p:tgtEl>
                                        <p:attrNameLst>
                                          <p:attrName>ppt_y</p:attrName>
                                        </p:attrNameLst>
                                      </p:cBhvr>
                                      <p:tavLst>
                                        <p:tav tm="0">
                                          <p:val>
                                            <p:strVal val="0-#ppt_h/2"/>
                                          </p:val>
                                        </p:tav>
                                        <p:tav tm="100000">
                                          <p:val>
                                            <p:strVal val="#ppt_y"/>
                                          </p:val>
                                        </p:tav>
                                      </p:tavLst>
                                    </p:anim>
                                  </p:childTnLst>
                                </p:cTn>
                              </p:par>
                            </p:childTnLst>
                          </p:cTn>
                        </p:par>
                        <p:par>
                          <p:cTn id="86" fill="hold">
                            <p:stCondLst>
                              <p:cond delay="7500"/>
                            </p:stCondLst>
                            <p:childTnLst>
                              <p:par>
                                <p:cTn id="87" presetID="22" presetClass="entr" presetSubtype="4" fill="hold" grpId="0" nodeType="afterEffect" nodePh="1">
                                  <p:stCondLst>
                                    <p:cond delay="0"/>
                                  </p:stCondLst>
                                  <p:endCondLst>
                                    <p:cond evt="begin" delay="0">
                                      <p:tn val="87"/>
                                    </p:cond>
                                  </p:endCondLst>
                                  <p:childTnLst>
                                    <p:set>
                                      <p:cBhvr>
                                        <p:cTn id="88" dur="1" fill="hold">
                                          <p:stCondLst>
                                            <p:cond delay="0"/>
                                          </p:stCondLst>
                                        </p:cTn>
                                        <p:tgtEl>
                                          <p:spTgt spid="60">
                                            <p:txEl>
                                              <p:pRg st="0" end="0"/>
                                            </p:txEl>
                                          </p:spTgt>
                                        </p:tgtEl>
                                        <p:attrNameLst>
                                          <p:attrName>style.visibility</p:attrName>
                                        </p:attrNameLst>
                                      </p:cBhvr>
                                      <p:to>
                                        <p:strVal val="visible"/>
                                      </p:to>
                                    </p:set>
                                    <p:animEffect transition="in" filter="wipe(down)">
                                      <p:cBhvr>
                                        <p:cTn id="89" dur="500"/>
                                        <p:tgtEl>
                                          <p:spTgt spid="60">
                                            <p:txEl>
                                              <p:pRg st="0" end="0"/>
                                            </p:txEl>
                                          </p:spTgt>
                                        </p:tgtEl>
                                      </p:cBhvr>
                                    </p:animEffect>
                                  </p:childTnLst>
                                </p:cTn>
                              </p:par>
                              <p:par>
                                <p:cTn id="90" presetID="2" presetClass="entr" presetSubtype="4" accel="50000" decel="50000" fill="hold" grpId="0" nodeType="withEffect">
                                  <p:stCondLst>
                                    <p:cond delay="0"/>
                                  </p:stCondLst>
                                  <p:childTnLst>
                                    <p:set>
                                      <p:cBhvr>
                                        <p:cTn id="91" dur="1" fill="hold">
                                          <p:stCondLst>
                                            <p:cond delay="0"/>
                                          </p:stCondLst>
                                        </p:cTn>
                                        <p:tgtEl>
                                          <p:spTgt spid="56"/>
                                        </p:tgtEl>
                                        <p:attrNameLst>
                                          <p:attrName>style.visibility</p:attrName>
                                        </p:attrNameLst>
                                      </p:cBhvr>
                                      <p:to>
                                        <p:strVal val="visible"/>
                                      </p:to>
                                    </p:set>
                                    <p:anim calcmode="lin" valueType="num">
                                      <p:cBhvr additive="base">
                                        <p:cTn id="92" dur="500" fill="hold"/>
                                        <p:tgtEl>
                                          <p:spTgt spid="56"/>
                                        </p:tgtEl>
                                        <p:attrNameLst>
                                          <p:attrName>ppt_x</p:attrName>
                                        </p:attrNameLst>
                                      </p:cBhvr>
                                      <p:tavLst>
                                        <p:tav tm="0">
                                          <p:val>
                                            <p:strVal val="#ppt_x"/>
                                          </p:val>
                                        </p:tav>
                                        <p:tav tm="100000">
                                          <p:val>
                                            <p:strVal val="#ppt_x"/>
                                          </p:val>
                                        </p:tav>
                                      </p:tavLst>
                                    </p:anim>
                                    <p:anim calcmode="lin" valueType="num">
                                      <p:cBhvr additive="base">
                                        <p:cTn id="93" dur="500" fill="hold"/>
                                        <p:tgtEl>
                                          <p:spTgt spid="56"/>
                                        </p:tgtEl>
                                        <p:attrNameLst>
                                          <p:attrName>ppt_y</p:attrName>
                                        </p:attrNameLst>
                                      </p:cBhvr>
                                      <p:tavLst>
                                        <p:tav tm="0">
                                          <p:val>
                                            <p:strVal val="1+#ppt_h/2"/>
                                          </p:val>
                                        </p:tav>
                                        <p:tav tm="100000">
                                          <p:val>
                                            <p:strVal val="#ppt_y"/>
                                          </p:val>
                                        </p:tav>
                                      </p:tavLst>
                                    </p:anim>
                                  </p:childTnLst>
                                </p:cTn>
                              </p:par>
                            </p:childTnLst>
                          </p:cTn>
                        </p:par>
                        <p:par>
                          <p:cTn id="94" fill="hold">
                            <p:stCondLst>
                              <p:cond delay="8000"/>
                            </p:stCondLst>
                            <p:childTnLst>
                              <p:par>
                                <p:cTn id="95" presetID="2" presetClass="entr" presetSubtype="4" accel="50000" decel="50000" fill="hold" grpId="0" nodeType="afterEffect" nodePh="1">
                                  <p:stCondLst>
                                    <p:cond delay="0"/>
                                  </p:stCondLst>
                                  <p:endCondLst>
                                    <p:cond evt="begin" delay="0">
                                      <p:tn val="95"/>
                                    </p:cond>
                                  </p:endCondLst>
                                  <p:childTnLst>
                                    <p:set>
                                      <p:cBhvr>
                                        <p:cTn id="96" dur="1" fill="hold">
                                          <p:stCondLst>
                                            <p:cond delay="0"/>
                                          </p:stCondLst>
                                        </p:cTn>
                                        <p:tgtEl>
                                          <p:spTgt spid="58">
                                            <p:txEl>
                                              <p:pRg st="0" end="0"/>
                                            </p:txEl>
                                          </p:spTgt>
                                        </p:tgtEl>
                                        <p:attrNameLst>
                                          <p:attrName>style.visibility</p:attrName>
                                        </p:attrNameLst>
                                      </p:cBhvr>
                                      <p:to>
                                        <p:strVal val="visible"/>
                                      </p:to>
                                    </p:set>
                                    <p:anim calcmode="lin" valueType="num">
                                      <p:cBhvr additive="base">
                                        <p:cTn id="97"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58">
                                            <p:txEl>
                                              <p:pRg st="0" end="0"/>
                                            </p:txEl>
                                          </p:spTgt>
                                        </p:tgtEl>
                                        <p:attrNameLst>
                                          <p:attrName>ppt_y</p:attrName>
                                        </p:attrNameLst>
                                      </p:cBhvr>
                                      <p:tavLst>
                                        <p:tav tm="0">
                                          <p:val>
                                            <p:strVal val="1+#ppt_h/2"/>
                                          </p:val>
                                        </p:tav>
                                        <p:tav tm="100000">
                                          <p:val>
                                            <p:strVal val="#ppt_y"/>
                                          </p:val>
                                        </p:tav>
                                      </p:tavLst>
                                    </p:anim>
                                  </p:childTnLst>
                                </p:cTn>
                              </p:par>
                            </p:childTnLst>
                          </p:cTn>
                        </p:par>
                        <p:par>
                          <p:cTn id="99" fill="hold">
                            <p:stCondLst>
                              <p:cond delay="8500"/>
                            </p:stCondLst>
                            <p:childTnLst>
                              <p:par>
                                <p:cTn id="100" presetID="2" presetClass="entr" presetSubtype="4" accel="50000" decel="50000" fill="hold" grpId="0" nodeType="afterEffect" nodePh="1">
                                  <p:stCondLst>
                                    <p:cond delay="0"/>
                                  </p:stCondLst>
                                  <p:endCondLst>
                                    <p:cond evt="begin" delay="0">
                                      <p:tn val="100"/>
                                    </p:cond>
                                  </p:endCondLst>
                                  <p:childTnLst>
                                    <p:set>
                                      <p:cBhvr>
                                        <p:cTn id="101" dur="1" fill="hold">
                                          <p:stCondLst>
                                            <p:cond delay="0"/>
                                          </p:stCondLst>
                                        </p:cTn>
                                        <p:tgtEl>
                                          <p:spTgt spid="57">
                                            <p:txEl>
                                              <p:pRg st="0" end="0"/>
                                            </p:txEl>
                                          </p:spTgt>
                                        </p:tgtEl>
                                        <p:attrNameLst>
                                          <p:attrName>style.visibility</p:attrName>
                                        </p:attrNameLst>
                                      </p:cBhvr>
                                      <p:to>
                                        <p:strVal val="visible"/>
                                      </p:to>
                                    </p:set>
                                    <p:anim calcmode="lin" valueType="num">
                                      <p:cBhvr additive="base">
                                        <p:cTn id="102" dur="500" fill="hold"/>
                                        <p:tgtEl>
                                          <p:spTgt spid="57">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5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75" grpId="0"/>
      <p:bldP spid="76"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ppt_x"/>
                          </p:val>
                        </p:tav>
                        <p:tav tm="100000">
                          <p:val>
                            <p:strVal val="#ppt_x"/>
                          </p:val>
                        </p:tav>
                      </p:tavLst>
                    </p:anim>
                    <p:anim calcmode="lin" valueType="num">
                      <p:cBhvr additive="base">
                        <p:cTn dur="500" fill="hold"/>
                        <p:tgtEl>
                          <p:spTgt spid="76"/>
                        </p:tgtEl>
                        <p:attrNameLst>
                          <p:attrName>ppt_y</p:attrName>
                        </p:attrNameLst>
                      </p:cBhvr>
                      <p:tavLst>
                        <p:tav tm="0">
                          <p:val>
                            <p:strVal val="1+#ppt_h/2"/>
                          </p:val>
                        </p:tav>
                        <p:tav tm="100000">
                          <p:val>
                            <p:strVal val="#ppt_y"/>
                          </p:val>
                        </p:tav>
                      </p:tavLst>
                    </p:anim>
                  </p:childTnLst>
                </p:cTn>
              </p:par>
            </p:tnLst>
          </p:tmpl>
        </p:tmplLst>
      </p:bldP>
      <p:bldP spid="7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7"/>
                        </p:tgtEl>
                        <p:attrNameLst>
                          <p:attrName>style.visibility</p:attrName>
                        </p:attrNameLst>
                      </p:cBhvr>
                      <p:to>
                        <p:strVal val="visible"/>
                      </p:to>
                    </p:set>
                    <p:anim calcmode="lin" valueType="num">
                      <p:cBhvr additive="base">
                        <p:cTn dur="500" fill="hold"/>
                        <p:tgtEl>
                          <p:spTgt spid="77"/>
                        </p:tgtEl>
                        <p:attrNameLst>
                          <p:attrName>ppt_x</p:attrName>
                        </p:attrNameLst>
                      </p:cBhvr>
                      <p:tavLst>
                        <p:tav tm="0">
                          <p:val>
                            <p:strVal val="#ppt_x"/>
                          </p:val>
                        </p:tav>
                        <p:tav tm="100000">
                          <p:val>
                            <p:strVal val="#ppt_x"/>
                          </p:val>
                        </p:tav>
                      </p:tavLst>
                    </p:anim>
                    <p:anim calcmode="lin" valueType="num">
                      <p:cBhvr additive="base">
                        <p:cTn dur="500" fill="hold"/>
                        <p:tgtEl>
                          <p:spTgt spid="77"/>
                        </p:tgtEl>
                        <p:attrNameLst>
                          <p:attrName>ppt_y</p:attrName>
                        </p:attrNameLst>
                      </p:cBhvr>
                      <p:tavLst>
                        <p:tav tm="0">
                          <p:val>
                            <p:strVal val="1+#ppt_h/2"/>
                          </p:val>
                        </p:tav>
                        <p:tav tm="100000">
                          <p:val>
                            <p:strVal val="#ppt_y"/>
                          </p:val>
                        </p:tav>
                      </p:tavLst>
                    </p:anim>
                  </p:childTnLst>
                </p:cTn>
              </p:par>
            </p:tnLst>
          </p:tmpl>
        </p:tmplLst>
      </p:bldP>
      <p:bldP spid="78" grpId="0" animBg="1"/>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41" grpId="0"/>
      <p:bldP spid="4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43"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1+#ppt_h/2"/>
                          </p:val>
                        </p:tav>
                        <p:tav tm="100000">
                          <p:val>
                            <p:strVal val="#ppt_y"/>
                          </p:val>
                        </p:tav>
                      </p:tavLst>
                    </p:anim>
                  </p:childTnLst>
                </p:cTn>
              </p:par>
            </p:tnLst>
          </p:tmpl>
        </p:tmplLst>
      </p:bldP>
      <p:bldP spid="44" grpId="0" animBg="1"/>
      <p:bldP spid="4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5"/>
                        </p:tgtEl>
                        <p:attrNameLst>
                          <p:attrName>style.visibility</p:attrName>
                        </p:attrNameLst>
                      </p:cBhvr>
                      <p:to>
                        <p:strVal val="visible"/>
                      </p:to>
                    </p:set>
                    <p:animEffect transition="in" filter="wipe(down)">
                      <p:cBhvr>
                        <p:cTn dur="500"/>
                        <p:tgtEl>
                          <p:spTgt spid="45"/>
                        </p:tgtEl>
                      </p:cBhvr>
                    </p:animEffect>
                  </p:childTnLst>
                </p:cTn>
              </p:par>
            </p:tnLst>
          </p:tmpl>
        </p:tmplLst>
      </p:bldP>
      <p:bldP spid="46" grpId="0"/>
      <p:bldP spid="4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ppt_x"/>
                          </p:val>
                        </p:tav>
                        <p:tav tm="100000">
                          <p:val>
                            <p:strVal val="#ppt_x"/>
                          </p:val>
                        </p:tav>
                      </p:tavLst>
                    </p:anim>
                    <p:anim calcmode="lin" valueType="num">
                      <p:cBhvr additive="base">
                        <p:cTn dur="500" fill="hold"/>
                        <p:tgtEl>
                          <p:spTgt spid="47"/>
                        </p:tgtEl>
                        <p:attrNameLst>
                          <p:attrName>ppt_y</p:attrName>
                        </p:attrNameLst>
                      </p:cBhvr>
                      <p:tavLst>
                        <p:tav tm="0">
                          <p:val>
                            <p:strVal val="1+#ppt_h/2"/>
                          </p:val>
                        </p:tav>
                        <p:tav tm="100000">
                          <p:val>
                            <p:strVal val="#ppt_y"/>
                          </p:val>
                        </p:tav>
                      </p:tavLst>
                    </p:anim>
                  </p:childTnLst>
                </p:cTn>
              </p:par>
            </p:tnLst>
          </p:tmpl>
        </p:tmplLst>
      </p:bldP>
      <p:bldP spid="48"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animBg="1"/>
      <p:bldP spid="5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0"/>
                        </p:tgtEl>
                        <p:attrNameLst>
                          <p:attrName>style.visibility</p:attrName>
                        </p:attrNameLst>
                      </p:cBhvr>
                      <p:to>
                        <p:strVal val="visible"/>
                      </p:to>
                    </p:set>
                    <p:animEffect transition="in" filter="wipe(down)">
                      <p:cBhvr>
                        <p:cTn dur="500"/>
                        <p:tgtEl>
                          <p:spTgt spid="50"/>
                        </p:tgtEl>
                      </p:cBhvr>
                    </p:animEffect>
                  </p:childTnLst>
                </p:cTn>
              </p:par>
            </p:tnLst>
          </p:tmpl>
        </p:tmplLst>
      </p:bldP>
      <p:bldP spid="56" grpId="0"/>
      <p:bldP spid="5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ppt_x"/>
                          </p:val>
                        </p:tav>
                        <p:tav tm="100000">
                          <p:val>
                            <p:strVal val="#ppt_x"/>
                          </p:val>
                        </p:tav>
                      </p:tavLst>
                    </p:anim>
                    <p:anim calcmode="lin" valueType="num">
                      <p:cBhvr additive="base">
                        <p:cTn dur="500" fill="hold"/>
                        <p:tgtEl>
                          <p:spTgt spid="57"/>
                        </p:tgtEl>
                        <p:attrNameLst>
                          <p:attrName>ppt_y</p:attrName>
                        </p:attrNameLst>
                      </p:cBhvr>
                      <p:tavLst>
                        <p:tav tm="0">
                          <p:val>
                            <p:strVal val="1+#ppt_h/2"/>
                          </p:val>
                        </p:tav>
                        <p:tav tm="100000">
                          <p:val>
                            <p:strVal val="#ppt_y"/>
                          </p:val>
                        </p:tav>
                      </p:tavLst>
                    </p:anim>
                  </p:childTnLst>
                </p:cTn>
              </p:par>
            </p:tnLst>
          </p:tmpl>
        </p:tmplLst>
      </p:bldP>
      <p:bldP spid="58"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ppt_x"/>
                          </p:val>
                        </p:tav>
                        <p:tav tm="100000">
                          <p:val>
                            <p:strVal val="#ppt_x"/>
                          </p:val>
                        </p:tav>
                      </p:tavLst>
                    </p:anim>
                    <p:anim calcmode="lin" valueType="num">
                      <p:cBhvr additive="base">
                        <p:cTn dur="500" fill="hold"/>
                        <p:tgtEl>
                          <p:spTgt spid="58"/>
                        </p:tgtEl>
                        <p:attrNameLst>
                          <p:attrName>ppt_y</p:attrName>
                        </p:attrNameLst>
                      </p:cBhvr>
                      <p:tavLst>
                        <p:tav tm="0">
                          <p:val>
                            <p:strVal val="1+#ppt_h/2"/>
                          </p:val>
                        </p:tav>
                        <p:tav tm="100000">
                          <p:val>
                            <p:strVal val="#ppt_y"/>
                          </p:val>
                        </p:tav>
                      </p:tavLst>
                    </p:anim>
                  </p:childTnLst>
                </p:cTn>
              </p:par>
            </p:tnLst>
          </p:tmpl>
        </p:tmplLst>
      </p:bldP>
      <p:bldP spid="59" grpId="0" animBg="1"/>
      <p:bldP spid="6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0"/>
                        </p:tgtEl>
                        <p:attrNameLst>
                          <p:attrName>style.visibility</p:attrName>
                        </p:attrNameLst>
                      </p:cBhvr>
                      <p:to>
                        <p:strVal val="visible"/>
                      </p:to>
                    </p:set>
                    <p:animEffect transition="in" filter="wipe(down)">
                      <p:cBhvr>
                        <p:cTn dur="500"/>
                        <p:tgtEl>
                          <p:spTgt spid="60"/>
                        </p:tgtEl>
                      </p:cBhvr>
                    </p:animEffect>
                  </p:childTnLst>
                </p:cTn>
              </p:par>
            </p:tnLst>
          </p:tmpl>
        </p:tmplLst>
      </p:bldP>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a:p>
        </p:txBody>
      </p:sp>
      <p:sp>
        <p:nvSpPr>
          <p:cNvPr id="75" name="Picture Placeholder 7"/>
          <p:cNvSpPr>
            <a:spLocks noGrp="1"/>
          </p:cNvSpPr>
          <p:nvPr>
            <p:ph type="pic" sz="quarter" idx="10" hasCustomPrompt="1"/>
          </p:nvPr>
        </p:nvSpPr>
        <p:spPr>
          <a:xfrm>
            <a:off x="670778" y="2132797"/>
            <a:ext cx="2054121" cy="2522991"/>
          </a:xfrm>
          <a:prstGeom prst="downArrowCallout">
            <a:avLst>
              <a:gd name="adj1" fmla="val 35178"/>
              <a:gd name="adj2" fmla="val 13059"/>
              <a:gd name="adj3" fmla="val 7566"/>
              <a:gd name="adj4" fmla="val 93840"/>
            </a:avLst>
          </a:prstGeom>
          <a:ln>
            <a:noFill/>
          </a:ln>
        </p:spPr>
        <p:txBody>
          <a:bodyPr bIns="457200" anchor="b"/>
          <a:lstStyle>
            <a:lvl1pPr algn="ctr">
              <a:buNone/>
              <a:defRPr sz="1467">
                <a:solidFill>
                  <a:schemeClr val="tx1">
                    <a:lumMod val="50000"/>
                    <a:lumOff val="50000"/>
                  </a:schemeClr>
                </a:solidFill>
              </a:defRPr>
            </a:lvl1pPr>
          </a:lstStyle>
          <a:p>
            <a:r>
              <a:rPr lang="en-US"/>
              <a:t>Image Holder</a:t>
            </a:r>
          </a:p>
        </p:txBody>
      </p:sp>
      <p:sp>
        <p:nvSpPr>
          <p:cNvPr id="76" name="Text Placeholder 3"/>
          <p:cNvSpPr>
            <a:spLocks noGrp="1"/>
          </p:cNvSpPr>
          <p:nvPr>
            <p:ph type="body" sz="half" idx="15"/>
          </p:nvPr>
        </p:nvSpPr>
        <p:spPr>
          <a:xfrm>
            <a:off x="603927" y="5059404"/>
            <a:ext cx="2121040" cy="846795"/>
          </a:xfrm>
          <a:prstGeom prst="rect">
            <a:avLst/>
          </a:prstGeom>
        </p:spPr>
        <p:txBody>
          <a:bodyPr wrap="non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77" name="Text Placeholder 3"/>
          <p:cNvSpPr>
            <a:spLocks noGrp="1"/>
          </p:cNvSpPr>
          <p:nvPr>
            <p:ph type="body" sz="half" idx="17"/>
          </p:nvPr>
        </p:nvSpPr>
        <p:spPr>
          <a:xfrm>
            <a:off x="596900" y="4784801"/>
            <a:ext cx="2126979" cy="257040"/>
          </a:xfrm>
          <a:prstGeom prst="rect">
            <a:avLst/>
          </a:prstGeom>
        </p:spPr>
        <p:txBody>
          <a:bodyPr wrap="none" lIns="0" tIns="0" rIns="0" bIns="0" anchor="ctr">
            <a:noAutofit/>
          </a:bodyPr>
          <a:lstStyle>
            <a:lvl1pPr marL="0" indent="0" algn="ctr">
              <a:buNone/>
              <a:defRPr sz="1467" b="1" baseline="0">
                <a:solidFill>
                  <a:schemeClr val="accent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78" name="Rectangle 77"/>
          <p:cNvSpPr/>
          <p:nvPr userDrawn="1"/>
        </p:nvSpPr>
        <p:spPr>
          <a:xfrm>
            <a:off x="677800" y="1622925"/>
            <a:ext cx="2049781"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79" name="Text Placeholder 3"/>
          <p:cNvSpPr>
            <a:spLocks noGrp="1"/>
          </p:cNvSpPr>
          <p:nvPr>
            <p:ph type="body" sz="half" idx="16"/>
          </p:nvPr>
        </p:nvSpPr>
        <p:spPr>
          <a:xfrm>
            <a:off x="755013" y="1743095"/>
            <a:ext cx="1895355"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63" name="Picture Placeholder 7"/>
          <p:cNvSpPr>
            <a:spLocks noGrp="1"/>
          </p:cNvSpPr>
          <p:nvPr>
            <p:ph type="pic" sz="quarter" idx="18" hasCustomPrompt="1"/>
          </p:nvPr>
        </p:nvSpPr>
        <p:spPr>
          <a:xfrm>
            <a:off x="2863110" y="2132797"/>
            <a:ext cx="2054121" cy="2522991"/>
          </a:xfrm>
          <a:prstGeom prst="downArrowCallout">
            <a:avLst>
              <a:gd name="adj1" fmla="val 35178"/>
              <a:gd name="adj2" fmla="val 13059"/>
              <a:gd name="adj3" fmla="val 7566"/>
              <a:gd name="adj4" fmla="val 93840"/>
            </a:avLst>
          </a:prstGeom>
          <a:ln>
            <a:noFill/>
          </a:ln>
        </p:spPr>
        <p:txBody>
          <a:bodyPr bIns="457200" anchor="b"/>
          <a:lstStyle>
            <a:lvl1pPr algn="ctr">
              <a:buNone/>
              <a:defRPr sz="1467">
                <a:solidFill>
                  <a:schemeClr val="tx1">
                    <a:lumMod val="50000"/>
                    <a:lumOff val="50000"/>
                  </a:schemeClr>
                </a:solidFill>
              </a:defRPr>
            </a:lvl1pPr>
          </a:lstStyle>
          <a:p>
            <a:r>
              <a:rPr lang="en-US"/>
              <a:t>Image Holder</a:t>
            </a:r>
          </a:p>
        </p:txBody>
      </p:sp>
      <p:sp>
        <p:nvSpPr>
          <p:cNvPr id="64" name="Text Placeholder 3"/>
          <p:cNvSpPr>
            <a:spLocks noGrp="1"/>
          </p:cNvSpPr>
          <p:nvPr>
            <p:ph type="body" sz="half" idx="19"/>
          </p:nvPr>
        </p:nvSpPr>
        <p:spPr>
          <a:xfrm>
            <a:off x="2796259" y="5059404"/>
            <a:ext cx="2121040" cy="846795"/>
          </a:xfrm>
          <a:prstGeom prst="rect">
            <a:avLst/>
          </a:prstGeom>
        </p:spPr>
        <p:txBody>
          <a:bodyPr wrap="non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65" name="Text Placeholder 3"/>
          <p:cNvSpPr>
            <a:spLocks noGrp="1"/>
          </p:cNvSpPr>
          <p:nvPr>
            <p:ph type="body" sz="half" idx="20"/>
          </p:nvPr>
        </p:nvSpPr>
        <p:spPr>
          <a:xfrm>
            <a:off x="2789232" y="4784801"/>
            <a:ext cx="2126979" cy="257040"/>
          </a:xfrm>
          <a:prstGeom prst="rect">
            <a:avLst/>
          </a:prstGeom>
        </p:spPr>
        <p:txBody>
          <a:bodyPr wrap="none" lIns="0" tIns="0" rIns="0" bIns="0" anchor="ctr">
            <a:noAutofit/>
          </a:bodyPr>
          <a:lstStyle>
            <a:lvl1pPr marL="0" indent="0" algn="ctr">
              <a:buNone/>
              <a:defRPr sz="1467" b="1" baseline="0">
                <a:solidFill>
                  <a:schemeClr val="accent2"/>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66" name="Rectangle 65"/>
          <p:cNvSpPr/>
          <p:nvPr userDrawn="1"/>
        </p:nvSpPr>
        <p:spPr>
          <a:xfrm>
            <a:off x="2870132" y="1622925"/>
            <a:ext cx="2049781" cy="5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67" name="Text Placeholder 3"/>
          <p:cNvSpPr>
            <a:spLocks noGrp="1"/>
          </p:cNvSpPr>
          <p:nvPr>
            <p:ph type="body" sz="half" idx="21"/>
          </p:nvPr>
        </p:nvSpPr>
        <p:spPr>
          <a:xfrm>
            <a:off x="2947345" y="1743095"/>
            <a:ext cx="1895355"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68" name="Picture Placeholder 7"/>
          <p:cNvSpPr>
            <a:spLocks noGrp="1"/>
          </p:cNvSpPr>
          <p:nvPr>
            <p:ph type="pic" sz="quarter" idx="22" hasCustomPrompt="1"/>
          </p:nvPr>
        </p:nvSpPr>
        <p:spPr>
          <a:xfrm>
            <a:off x="5059398" y="2132797"/>
            <a:ext cx="2054121" cy="2522991"/>
          </a:xfrm>
          <a:prstGeom prst="downArrowCallout">
            <a:avLst>
              <a:gd name="adj1" fmla="val 35178"/>
              <a:gd name="adj2" fmla="val 13059"/>
              <a:gd name="adj3" fmla="val 7566"/>
              <a:gd name="adj4" fmla="val 93840"/>
            </a:avLst>
          </a:prstGeom>
          <a:ln>
            <a:noFill/>
          </a:ln>
        </p:spPr>
        <p:txBody>
          <a:bodyPr bIns="457200" anchor="b"/>
          <a:lstStyle>
            <a:lvl1pPr algn="ctr">
              <a:buNone/>
              <a:defRPr sz="1467">
                <a:solidFill>
                  <a:schemeClr val="tx1">
                    <a:lumMod val="50000"/>
                    <a:lumOff val="50000"/>
                  </a:schemeClr>
                </a:solidFill>
              </a:defRPr>
            </a:lvl1pPr>
          </a:lstStyle>
          <a:p>
            <a:r>
              <a:rPr lang="en-US"/>
              <a:t>Image Holder</a:t>
            </a:r>
          </a:p>
        </p:txBody>
      </p:sp>
      <p:sp>
        <p:nvSpPr>
          <p:cNvPr id="69" name="Text Placeholder 3"/>
          <p:cNvSpPr>
            <a:spLocks noGrp="1"/>
          </p:cNvSpPr>
          <p:nvPr>
            <p:ph type="body" sz="half" idx="23"/>
          </p:nvPr>
        </p:nvSpPr>
        <p:spPr>
          <a:xfrm>
            <a:off x="4992547" y="5059404"/>
            <a:ext cx="2121040" cy="846795"/>
          </a:xfrm>
          <a:prstGeom prst="rect">
            <a:avLst/>
          </a:prstGeom>
        </p:spPr>
        <p:txBody>
          <a:bodyPr wrap="non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70" name="Text Placeholder 3"/>
          <p:cNvSpPr>
            <a:spLocks noGrp="1"/>
          </p:cNvSpPr>
          <p:nvPr>
            <p:ph type="body" sz="half" idx="24"/>
          </p:nvPr>
        </p:nvSpPr>
        <p:spPr>
          <a:xfrm>
            <a:off x="4985520" y="4784801"/>
            <a:ext cx="2126979" cy="257040"/>
          </a:xfrm>
          <a:prstGeom prst="rect">
            <a:avLst/>
          </a:prstGeom>
        </p:spPr>
        <p:txBody>
          <a:bodyPr wrap="none" lIns="0" tIns="0" rIns="0" bIns="0" anchor="ctr">
            <a:noAutofit/>
          </a:bodyPr>
          <a:lstStyle>
            <a:lvl1pPr marL="0" indent="0" algn="ctr">
              <a:buNone/>
              <a:defRPr sz="1467" b="1" baseline="0">
                <a:solidFill>
                  <a:schemeClr val="accent3"/>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71" name="Rectangle 70"/>
          <p:cNvSpPr/>
          <p:nvPr userDrawn="1"/>
        </p:nvSpPr>
        <p:spPr>
          <a:xfrm>
            <a:off x="5066420" y="1622925"/>
            <a:ext cx="2049781" cy="5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72" name="Text Placeholder 3"/>
          <p:cNvSpPr>
            <a:spLocks noGrp="1"/>
          </p:cNvSpPr>
          <p:nvPr>
            <p:ph type="body" sz="half" idx="25"/>
          </p:nvPr>
        </p:nvSpPr>
        <p:spPr>
          <a:xfrm>
            <a:off x="5143633" y="1743095"/>
            <a:ext cx="1895355"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73" name="Picture Placeholder 7"/>
          <p:cNvSpPr>
            <a:spLocks noGrp="1"/>
          </p:cNvSpPr>
          <p:nvPr>
            <p:ph type="pic" sz="quarter" idx="26" hasCustomPrompt="1"/>
          </p:nvPr>
        </p:nvSpPr>
        <p:spPr>
          <a:xfrm>
            <a:off x="7251248" y="2132797"/>
            <a:ext cx="2054121" cy="2522991"/>
          </a:xfrm>
          <a:prstGeom prst="downArrowCallout">
            <a:avLst>
              <a:gd name="adj1" fmla="val 35178"/>
              <a:gd name="adj2" fmla="val 13059"/>
              <a:gd name="adj3" fmla="val 7566"/>
              <a:gd name="adj4" fmla="val 93840"/>
            </a:avLst>
          </a:prstGeom>
          <a:ln>
            <a:noFill/>
          </a:ln>
        </p:spPr>
        <p:txBody>
          <a:bodyPr bIns="457200" anchor="b"/>
          <a:lstStyle>
            <a:lvl1pPr algn="ctr">
              <a:buNone/>
              <a:defRPr sz="1467">
                <a:solidFill>
                  <a:schemeClr val="tx1">
                    <a:lumMod val="50000"/>
                    <a:lumOff val="50000"/>
                  </a:schemeClr>
                </a:solidFill>
              </a:defRPr>
            </a:lvl1pPr>
          </a:lstStyle>
          <a:p>
            <a:r>
              <a:rPr lang="en-US"/>
              <a:t>Image Holder</a:t>
            </a:r>
          </a:p>
        </p:txBody>
      </p:sp>
      <p:sp>
        <p:nvSpPr>
          <p:cNvPr id="74" name="Text Placeholder 3"/>
          <p:cNvSpPr>
            <a:spLocks noGrp="1"/>
          </p:cNvSpPr>
          <p:nvPr>
            <p:ph type="body" sz="half" idx="27"/>
          </p:nvPr>
        </p:nvSpPr>
        <p:spPr>
          <a:xfrm>
            <a:off x="7184396" y="5059404"/>
            <a:ext cx="2121040" cy="846795"/>
          </a:xfrm>
          <a:prstGeom prst="rect">
            <a:avLst/>
          </a:prstGeom>
        </p:spPr>
        <p:txBody>
          <a:bodyPr wrap="non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80" name="Text Placeholder 3"/>
          <p:cNvSpPr>
            <a:spLocks noGrp="1"/>
          </p:cNvSpPr>
          <p:nvPr>
            <p:ph type="body" sz="half" idx="28"/>
          </p:nvPr>
        </p:nvSpPr>
        <p:spPr>
          <a:xfrm>
            <a:off x="7177369" y="4784801"/>
            <a:ext cx="2126979" cy="257040"/>
          </a:xfrm>
          <a:prstGeom prst="rect">
            <a:avLst/>
          </a:prstGeom>
        </p:spPr>
        <p:txBody>
          <a:bodyPr wrap="none" lIns="0" tIns="0" rIns="0" bIns="0" anchor="ctr">
            <a:noAutofit/>
          </a:bodyPr>
          <a:lstStyle>
            <a:lvl1pPr marL="0" indent="0" algn="ctr">
              <a:buNone/>
              <a:defRPr sz="1467" b="1" baseline="0">
                <a:solidFill>
                  <a:schemeClr val="accent4"/>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81" name="Rectangle 80"/>
          <p:cNvSpPr/>
          <p:nvPr userDrawn="1"/>
        </p:nvSpPr>
        <p:spPr>
          <a:xfrm>
            <a:off x="7258270" y="1622925"/>
            <a:ext cx="2049781" cy="5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82" name="Text Placeholder 3"/>
          <p:cNvSpPr>
            <a:spLocks noGrp="1"/>
          </p:cNvSpPr>
          <p:nvPr>
            <p:ph type="body" sz="half" idx="29"/>
          </p:nvPr>
        </p:nvSpPr>
        <p:spPr>
          <a:xfrm>
            <a:off x="7335483" y="1743095"/>
            <a:ext cx="1895355"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83" name="Picture Placeholder 7"/>
          <p:cNvSpPr>
            <a:spLocks noGrp="1"/>
          </p:cNvSpPr>
          <p:nvPr>
            <p:ph type="pic" sz="quarter" idx="30" hasCustomPrompt="1"/>
          </p:nvPr>
        </p:nvSpPr>
        <p:spPr>
          <a:xfrm>
            <a:off x="9437020" y="2132797"/>
            <a:ext cx="2054121" cy="2522991"/>
          </a:xfrm>
          <a:prstGeom prst="downArrowCallout">
            <a:avLst>
              <a:gd name="adj1" fmla="val 35178"/>
              <a:gd name="adj2" fmla="val 13059"/>
              <a:gd name="adj3" fmla="val 7566"/>
              <a:gd name="adj4" fmla="val 93840"/>
            </a:avLst>
          </a:prstGeom>
          <a:ln>
            <a:noFill/>
          </a:ln>
        </p:spPr>
        <p:txBody>
          <a:bodyPr bIns="457200" anchor="b"/>
          <a:lstStyle>
            <a:lvl1pPr algn="ctr">
              <a:buNone/>
              <a:defRPr sz="1467">
                <a:solidFill>
                  <a:schemeClr val="tx1">
                    <a:lumMod val="50000"/>
                    <a:lumOff val="50000"/>
                  </a:schemeClr>
                </a:solidFill>
              </a:defRPr>
            </a:lvl1pPr>
          </a:lstStyle>
          <a:p>
            <a:r>
              <a:rPr lang="en-US"/>
              <a:t>Image Holder</a:t>
            </a:r>
          </a:p>
        </p:txBody>
      </p:sp>
      <p:sp>
        <p:nvSpPr>
          <p:cNvPr id="84" name="Text Placeholder 3"/>
          <p:cNvSpPr>
            <a:spLocks noGrp="1"/>
          </p:cNvSpPr>
          <p:nvPr>
            <p:ph type="body" sz="half" idx="31"/>
          </p:nvPr>
        </p:nvSpPr>
        <p:spPr>
          <a:xfrm>
            <a:off x="9370168" y="5059404"/>
            <a:ext cx="2121040" cy="846795"/>
          </a:xfrm>
          <a:prstGeom prst="rect">
            <a:avLst/>
          </a:prstGeom>
        </p:spPr>
        <p:txBody>
          <a:bodyPr wrap="none" lIns="0" tIns="0" rIns="0" bIns="0" anchor="t">
            <a:noAutofit/>
          </a:bodyPr>
          <a:lstStyle>
            <a:lvl1pPr marL="0" indent="0" algn="ctr">
              <a:buNone/>
              <a:defRPr sz="1467" b="0" baseline="0">
                <a:solidFill>
                  <a:schemeClr val="bg1">
                    <a:lumMod val="50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algn="ctr"/>
            <a:endParaRPr lang="en-US" sz="1333">
              <a:solidFill>
                <a:schemeClr val="tx1">
                  <a:lumMod val="50000"/>
                  <a:lumOff val="50000"/>
                </a:schemeClr>
              </a:solidFill>
            </a:endParaRPr>
          </a:p>
        </p:txBody>
      </p:sp>
      <p:sp>
        <p:nvSpPr>
          <p:cNvPr id="85" name="Text Placeholder 3"/>
          <p:cNvSpPr>
            <a:spLocks noGrp="1"/>
          </p:cNvSpPr>
          <p:nvPr>
            <p:ph type="body" sz="half" idx="32"/>
          </p:nvPr>
        </p:nvSpPr>
        <p:spPr>
          <a:xfrm>
            <a:off x="9363141" y="4784801"/>
            <a:ext cx="2126979" cy="257040"/>
          </a:xfrm>
          <a:prstGeom prst="rect">
            <a:avLst/>
          </a:prstGeom>
        </p:spPr>
        <p:txBody>
          <a:bodyPr wrap="none" lIns="0" tIns="0" rIns="0" bIns="0" anchor="ctr">
            <a:noAutofit/>
          </a:bodyPr>
          <a:lstStyle>
            <a:lvl1pPr marL="0" indent="0" algn="ctr">
              <a:buNone/>
              <a:defRPr sz="1467" b="1" baseline="0">
                <a:solidFill>
                  <a:schemeClr val="accent5"/>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
        <p:nvSpPr>
          <p:cNvPr id="86" name="Rectangle 85"/>
          <p:cNvSpPr/>
          <p:nvPr userDrawn="1"/>
        </p:nvSpPr>
        <p:spPr>
          <a:xfrm>
            <a:off x="9444042" y="1622925"/>
            <a:ext cx="2049781" cy="50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87" name="Text Placeholder 3"/>
          <p:cNvSpPr>
            <a:spLocks noGrp="1"/>
          </p:cNvSpPr>
          <p:nvPr>
            <p:ph type="body" sz="half" idx="33"/>
          </p:nvPr>
        </p:nvSpPr>
        <p:spPr>
          <a:xfrm>
            <a:off x="9521255" y="1743095"/>
            <a:ext cx="1895355" cy="267661"/>
          </a:xfrm>
          <a:prstGeom prst="rect">
            <a:avLst/>
          </a:prstGeom>
        </p:spPr>
        <p:txBody>
          <a:bodyPr wrap="none" lIns="0" tIns="0" rIns="0" bIns="0" anchor="ctr">
            <a:noAutofit/>
          </a:bodyPr>
          <a:lstStyle>
            <a:lvl1pPr marL="0" indent="0" algn="ctr">
              <a:buNone/>
              <a:defRPr sz="1467" b="1" baseline="0">
                <a:solidFill>
                  <a:schemeClr val="bg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endParaRPr lang="en-US"/>
          </a:p>
        </p:txBody>
      </p:sp>
    </p:spTree>
    <p:extLst>
      <p:ext uri="{BB962C8B-B14F-4D97-AF65-F5344CB8AC3E}">
        <p14:creationId xmlns:p14="http://schemas.microsoft.com/office/powerpoint/2010/main" val="124404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78"/>
                                        </p:tgtEl>
                                        <p:attrNameLst>
                                          <p:attrName>style.visibility</p:attrName>
                                        </p:attrNameLst>
                                      </p:cBhvr>
                                      <p:to>
                                        <p:strVal val="visible"/>
                                      </p:to>
                                    </p:set>
                                    <p:anim calcmode="lin" valueType="num">
                                      <p:cBhvr additive="base">
                                        <p:cTn id="15" dur="500" fill="hold"/>
                                        <p:tgtEl>
                                          <p:spTgt spid="78"/>
                                        </p:tgtEl>
                                        <p:attrNameLst>
                                          <p:attrName>ppt_x</p:attrName>
                                        </p:attrNameLst>
                                      </p:cBhvr>
                                      <p:tavLst>
                                        <p:tav tm="0">
                                          <p:val>
                                            <p:strVal val="#ppt_x"/>
                                          </p:val>
                                        </p:tav>
                                        <p:tav tm="100000">
                                          <p:val>
                                            <p:strVal val="#ppt_x"/>
                                          </p:val>
                                        </p:tav>
                                      </p:tavLst>
                                    </p:anim>
                                    <p:anim calcmode="lin" valueType="num">
                                      <p:cBhvr additive="base">
                                        <p:cTn id="16" dur="500" fill="hold"/>
                                        <p:tgtEl>
                                          <p:spTgt spid="78"/>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nodePh="1">
                                  <p:stCondLst>
                                    <p:cond delay="0"/>
                                  </p:stCondLst>
                                  <p:endCondLst>
                                    <p:cond evt="begin" delay="0">
                                      <p:tn val="18"/>
                                    </p:cond>
                                  </p:endCondLst>
                                  <p:childTnLst>
                                    <p:set>
                                      <p:cBhvr>
                                        <p:cTn id="19" dur="1" fill="hold">
                                          <p:stCondLst>
                                            <p:cond delay="0"/>
                                          </p:stCondLst>
                                        </p:cTn>
                                        <p:tgtEl>
                                          <p:spTgt spid="79">
                                            <p:txEl>
                                              <p:pRg st="0" end="0"/>
                                            </p:txEl>
                                          </p:spTgt>
                                        </p:tgtEl>
                                        <p:attrNameLst>
                                          <p:attrName>style.visibility</p:attrName>
                                        </p:attrNameLst>
                                      </p:cBhvr>
                                      <p:to>
                                        <p:strVal val="visible"/>
                                      </p:to>
                                    </p:set>
                                    <p:animEffect transition="in" filter="wipe(down)">
                                      <p:cBhvr>
                                        <p:cTn id="20" dur="500"/>
                                        <p:tgtEl>
                                          <p:spTgt spid="79">
                                            <p:txEl>
                                              <p:pRg st="0" end="0"/>
                                            </p:txEl>
                                          </p:spTgt>
                                        </p:tgtEl>
                                      </p:cBhvr>
                                    </p:animEffect>
                                  </p:childTnLst>
                                </p:cTn>
                              </p:par>
                              <p:par>
                                <p:cTn id="21" presetID="2" presetClass="entr" presetSubtype="4" accel="50000" decel="5000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anim calcmode="lin" valueType="num">
                                      <p:cBhvr additive="base">
                                        <p:cTn id="23" dur="500" fill="hold"/>
                                        <p:tgtEl>
                                          <p:spTgt spid="75"/>
                                        </p:tgtEl>
                                        <p:attrNameLst>
                                          <p:attrName>ppt_x</p:attrName>
                                        </p:attrNameLst>
                                      </p:cBhvr>
                                      <p:tavLst>
                                        <p:tav tm="0">
                                          <p:val>
                                            <p:strVal val="#ppt_x"/>
                                          </p:val>
                                        </p:tav>
                                        <p:tav tm="100000">
                                          <p:val>
                                            <p:strVal val="#ppt_x"/>
                                          </p:val>
                                        </p:tav>
                                      </p:tavLst>
                                    </p:anim>
                                    <p:anim calcmode="lin" valueType="num">
                                      <p:cBhvr additive="base">
                                        <p:cTn id="24" dur="500" fill="hold"/>
                                        <p:tgtEl>
                                          <p:spTgt spid="75"/>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accel="50000" decel="50000" fill="hold" grpId="0" nodeType="afterEffect" nodePh="1">
                                  <p:stCondLst>
                                    <p:cond delay="0"/>
                                  </p:stCondLst>
                                  <p:endCondLst>
                                    <p:cond evt="begin" delay="0">
                                      <p:tn val="26"/>
                                    </p:cond>
                                  </p:endCondLst>
                                  <p:childTnLst>
                                    <p:set>
                                      <p:cBhvr>
                                        <p:cTn id="27" dur="1" fill="hold">
                                          <p:stCondLst>
                                            <p:cond delay="0"/>
                                          </p:stCondLst>
                                        </p:cTn>
                                        <p:tgtEl>
                                          <p:spTgt spid="77">
                                            <p:txEl>
                                              <p:pRg st="0" end="0"/>
                                            </p:txEl>
                                          </p:spTgt>
                                        </p:tgtEl>
                                        <p:attrNameLst>
                                          <p:attrName>style.visibility</p:attrName>
                                        </p:attrNameLst>
                                      </p:cBhvr>
                                      <p:to>
                                        <p:strVal val="visible"/>
                                      </p:to>
                                    </p:set>
                                    <p:anim calcmode="lin" valueType="num">
                                      <p:cBhvr additive="base">
                                        <p:cTn id="28" dur="500" fill="hold"/>
                                        <p:tgtEl>
                                          <p:spTgt spid="7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accel="50000" decel="50000" fill="hold" grpId="0" nodeType="afterEffect" nodePh="1">
                                  <p:stCondLst>
                                    <p:cond delay="0"/>
                                  </p:stCondLst>
                                  <p:endCondLst>
                                    <p:cond evt="begin" delay="0">
                                      <p:tn val="31"/>
                                    </p:cond>
                                  </p:endCondLst>
                                  <p:childTnLst>
                                    <p:set>
                                      <p:cBhvr>
                                        <p:cTn id="32" dur="1" fill="hold">
                                          <p:stCondLst>
                                            <p:cond delay="0"/>
                                          </p:stCondLst>
                                        </p:cTn>
                                        <p:tgtEl>
                                          <p:spTgt spid="76">
                                            <p:txEl>
                                              <p:pRg st="0" end="0"/>
                                            </p:txEl>
                                          </p:spTgt>
                                        </p:tgtEl>
                                        <p:attrNameLst>
                                          <p:attrName>style.visibility</p:attrName>
                                        </p:attrNameLst>
                                      </p:cBhvr>
                                      <p:to>
                                        <p:strVal val="visible"/>
                                      </p:to>
                                    </p:set>
                                    <p:anim calcmode="lin" valueType="num">
                                      <p:cBhvr additive="base">
                                        <p:cTn id="33"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6">
                                            <p:txEl>
                                              <p:pRg st="0" end="0"/>
                                            </p:txEl>
                                          </p:spTgt>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1" accel="50000" decel="50000" fill="hold" grpId="0" nodeType="afterEffect">
                                  <p:stCondLst>
                                    <p:cond delay="0"/>
                                  </p:stCondLst>
                                  <p:childTnLst>
                                    <p:set>
                                      <p:cBhvr>
                                        <p:cTn id="37" dur="1" fill="hold">
                                          <p:stCondLst>
                                            <p:cond delay="0"/>
                                          </p:stCondLst>
                                        </p:cTn>
                                        <p:tgtEl>
                                          <p:spTgt spid="66"/>
                                        </p:tgtEl>
                                        <p:attrNameLst>
                                          <p:attrName>style.visibility</p:attrName>
                                        </p:attrNameLst>
                                      </p:cBhvr>
                                      <p:to>
                                        <p:strVal val="visible"/>
                                      </p:to>
                                    </p:set>
                                    <p:anim calcmode="lin" valueType="num">
                                      <p:cBhvr additive="base">
                                        <p:cTn id="38" dur="500" fill="hold"/>
                                        <p:tgtEl>
                                          <p:spTgt spid="66"/>
                                        </p:tgtEl>
                                        <p:attrNameLst>
                                          <p:attrName>ppt_x</p:attrName>
                                        </p:attrNameLst>
                                      </p:cBhvr>
                                      <p:tavLst>
                                        <p:tav tm="0">
                                          <p:val>
                                            <p:strVal val="#ppt_x"/>
                                          </p:val>
                                        </p:tav>
                                        <p:tav tm="100000">
                                          <p:val>
                                            <p:strVal val="#ppt_x"/>
                                          </p:val>
                                        </p:tav>
                                      </p:tavLst>
                                    </p:anim>
                                    <p:anim calcmode="lin" valueType="num">
                                      <p:cBhvr additive="base">
                                        <p:cTn id="39" dur="500" fill="hold"/>
                                        <p:tgtEl>
                                          <p:spTgt spid="66"/>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2" presetClass="entr" presetSubtype="4" fill="hold" grpId="0" nodeType="afterEffect" nodePh="1">
                                  <p:stCondLst>
                                    <p:cond delay="0"/>
                                  </p:stCondLst>
                                  <p:endCondLst>
                                    <p:cond evt="begin" delay="0">
                                      <p:tn val="41"/>
                                    </p:cond>
                                  </p:endCondLst>
                                  <p:childTnLst>
                                    <p:set>
                                      <p:cBhvr>
                                        <p:cTn id="42" dur="1" fill="hold">
                                          <p:stCondLst>
                                            <p:cond delay="0"/>
                                          </p:stCondLst>
                                        </p:cTn>
                                        <p:tgtEl>
                                          <p:spTgt spid="67">
                                            <p:txEl>
                                              <p:pRg st="0" end="0"/>
                                            </p:txEl>
                                          </p:spTgt>
                                        </p:tgtEl>
                                        <p:attrNameLst>
                                          <p:attrName>style.visibility</p:attrName>
                                        </p:attrNameLst>
                                      </p:cBhvr>
                                      <p:to>
                                        <p:strVal val="visible"/>
                                      </p:to>
                                    </p:set>
                                    <p:animEffect transition="in" filter="wipe(down)">
                                      <p:cBhvr>
                                        <p:cTn id="43" dur="500"/>
                                        <p:tgtEl>
                                          <p:spTgt spid="67">
                                            <p:txEl>
                                              <p:pRg st="0" end="0"/>
                                            </p:txEl>
                                          </p:spTgt>
                                        </p:tgtEl>
                                      </p:cBhvr>
                                    </p:animEffect>
                                  </p:childTnLst>
                                </p:cTn>
                              </p:par>
                              <p:par>
                                <p:cTn id="44" presetID="2" presetClass="entr" presetSubtype="4" accel="50000" decel="50000" fill="hold" grpId="0" nodeType="withEffect">
                                  <p:stCondLst>
                                    <p:cond delay="0"/>
                                  </p:stCondLst>
                                  <p:childTnLst>
                                    <p:set>
                                      <p:cBhvr>
                                        <p:cTn id="45" dur="1" fill="hold">
                                          <p:stCondLst>
                                            <p:cond delay="0"/>
                                          </p:stCondLst>
                                        </p:cTn>
                                        <p:tgtEl>
                                          <p:spTgt spid="63"/>
                                        </p:tgtEl>
                                        <p:attrNameLst>
                                          <p:attrName>style.visibility</p:attrName>
                                        </p:attrNameLst>
                                      </p:cBhvr>
                                      <p:to>
                                        <p:strVal val="visible"/>
                                      </p:to>
                                    </p:set>
                                    <p:anim calcmode="lin" valueType="num">
                                      <p:cBhvr additive="base">
                                        <p:cTn id="46" dur="500" fill="hold"/>
                                        <p:tgtEl>
                                          <p:spTgt spid="63"/>
                                        </p:tgtEl>
                                        <p:attrNameLst>
                                          <p:attrName>ppt_x</p:attrName>
                                        </p:attrNameLst>
                                      </p:cBhvr>
                                      <p:tavLst>
                                        <p:tav tm="0">
                                          <p:val>
                                            <p:strVal val="#ppt_x"/>
                                          </p:val>
                                        </p:tav>
                                        <p:tav tm="100000">
                                          <p:val>
                                            <p:strVal val="#ppt_x"/>
                                          </p:val>
                                        </p:tav>
                                      </p:tavLst>
                                    </p:anim>
                                    <p:anim calcmode="lin" valueType="num">
                                      <p:cBhvr additive="base">
                                        <p:cTn id="47" dur="500" fill="hold"/>
                                        <p:tgtEl>
                                          <p:spTgt spid="63"/>
                                        </p:tgtEl>
                                        <p:attrNameLst>
                                          <p:attrName>ppt_y</p:attrName>
                                        </p:attrNameLst>
                                      </p:cBhvr>
                                      <p:tavLst>
                                        <p:tav tm="0">
                                          <p:val>
                                            <p:strVal val="1+#ppt_h/2"/>
                                          </p:val>
                                        </p:tav>
                                        <p:tav tm="100000">
                                          <p:val>
                                            <p:strVal val="#ppt_y"/>
                                          </p:val>
                                        </p:tav>
                                      </p:tavLst>
                                    </p:anim>
                                  </p:childTnLst>
                                </p:cTn>
                              </p:par>
                            </p:childTnLst>
                          </p:cTn>
                        </p:par>
                        <p:par>
                          <p:cTn id="48" fill="hold">
                            <p:stCondLst>
                              <p:cond delay="4000"/>
                            </p:stCondLst>
                            <p:childTnLst>
                              <p:par>
                                <p:cTn id="49" presetID="2" presetClass="entr" presetSubtype="4" accel="50000" decel="50000" fill="hold" grpId="0" nodeType="afterEffect" nodePh="1">
                                  <p:stCondLst>
                                    <p:cond delay="0"/>
                                  </p:stCondLst>
                                  <p:endCondLst>
                                    <p:cond evt="begin" delay="0">
                                      <p:tn val="49"/>
                                    </p:cond>
                                  </p:endCondLst>
                                  <p:childTnLst>
                                    <p:set>
                                      <p:cBhvr>
                                        <p:cTn id="50" dur="1" fill="hold">
                                          <p:stCondLst>
                                            <p:cond delay="0"/>
                                          </p:stCondLst>
                                        </p:cTn>
                                        <p:tgtEl>
                                          <p:spTgt spid="65">
                                            <p:txEl>
                                              <p:pRg st="0" end="0"/>
                                            </p:txEl>
                                          </p:spTgt>
                                        </p:tgtEl>
                                        <p:attrNameLst>
                                          <p:attrName>style.visibility</p:attrName>
                                        </p:attrNameLst>
                                      </p:cBhvr>
                                      <p:to>
                                        <p:strVal val="visible"/>
                                      </p:to>
                                    </p:set>
                                    <p:anim calcmode="lin" valueType="num">
                                      <p:cBhvr additive="base">
                                        <p:cTn id="51" dur="500" fill="hold"/>
                                        <p:tgtEl>
                                          <p:spTgt spid="65">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65">
                                            <p:txEl>
                                              <p:pRg st="0" end="0"/>
                                            </p:txEl>
                                          </p:spTgt>
                                        </p:tgtEl>
                                        <p:attrNameLst>
                                          <p:attrName>ppt_y</p:attrName>
                                        </p:attrNameLst>
                                      </p:cBhvr>
                                      <p:tavLst>
                                        <p:tav tm="0">
                                          <p:val>
                                            <p:strVal val="1+#ppt_h/2"/>
                                          </p:val>
                                        </p:tav>
                                        <p:tav tm="100000">
                                          <p:val>
                                            <p:strVal val="#ppt_y"/>
                                          </p:val>
                                        </p:tav>
                                      </p:tavLst>
                                    </p:anim>
                                  </p:childTnLst>
                                </p:cTn>
                              </p:par>
                            </p:childTnLst>
                          </p:cTn>
                        </p:par>
                        <p:par>
                          <p:cTn id="53" fill="hold">
                            <p:stCondLst>
                              <p:cond delay="4500"/>
                            </p:stCondLst>
                            <p:childTnLst>
                              <p:par>
                                <p:cTn id="54" presetID="2" presetClass="entr" presetSubtype="4" accel="50000" decel="50000" fill="hold" grpId="0" nodeType="afterEffect" nodePh="1">
                                  <p:stCondLst>
                                    <p:cond delay="0"/>
                                  </p:stCondLst>
                                  <p:endCondLst>
                                    <p:cond evt="begin" delay="0">
                                      <p:tn val="54"/>
                                    </p:cond>
                                  </p:endCondLst>
                                  <p:childTnLst>
                                    <p:set>
                                      <p:cBhvr>
                                        <p:cTn id="55" dur="1" fill="hold">
                                          <p:stCondLst>
                                            <p:cond delay="0"/>
                                          </p:stCondLst>
                                        </p:cTn>
                                        <p:tgtEl>
                                          <p:spTgt spid="64">
                                            <p:txEl>
                                              <p:pRg st="0" end="0"/>
                                            </p:txEl>
                                          </p:spTgt>
                                        </p:tgtEl>
                                        <p:attrNameLst>
                                          <p:attrName>style.visibility</p:attrName>
                                        </p:attrNameLst>
                                      </p:cBhvr>
                                      <p:to>
                                        <p:strVal val="visible"/>
                                      </p:to>
                                    </p:set>
                                    <p:anim calcmode="lin" valueType="num">
                                      <p:cBhvr additive="base">
                                        <p:cTn id="56"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64">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5000"/>
                            </p:stCondLst>
                            <p:childTnLst>
                              <p:par>
                                <p:cTn id="59" presetID="2" presetClass="entr" presetSubtype="1" accel="50000" decel="50000" fill="hold" grpId="0" nodeType="afterEffect">
                                  <p:stCondLst>
                                    <p:cond delay="0"/>
                                  </p:stCondLst>
                                  <p:childTnLst>
                                    <p:set>
                                      <p:cBhvr>
                                        <p:cTn id="60" dur="1" fill="hold">
                                          <p:stCondLst>
                                            <p:cond delay="0"/>
                                          </p:stCondLst>
                                        </p:cTn>
                                        <p:tgtEl>
                                          <p:spTgt spid="71"/>
                                        </p:tgtEl>
                                        <p:attrNameLst>
                                          <p:attrName>style.visibility</p:attrName>
                                        </p:attrNameLst>
                                      </p:cBhvr>
                                      <p:to>
                                        <p:strVal val="visible"/>
                                      </p:to>
                                    </p:set>
                                    <p:anim calcmode="lin" valueType="num">
                                      <p:cBhvr additive="base">
                                        <p:cTn id="61" dur="500" fill="hold"/>
                                        <p:tgtEl>
                                          <p:spTgt spid="71"/>
                                        </p:tgtEl>
                                        <p:attrNameLst>
                                          <p:attrName>ppt_x</p:attrName>
                                        </p:attrNameLst>
                                      </p:cBhvr>
                                      <p:tavLst>
                                        <p:tav tm="0">
                                          <p:val>
                                            <p:strVal val="#ppt_x"/>
                                          </p:val>
                                        </p:tav>
                                        <p:tav tm="100000">
                                          <p:val>
                                            <p:strVal val="#ppt_x"/>
                                          </p:val>
                                        </p:tav>
                                      </p:tavLst>
                                    </p:anim>
                                    <p:anim calcmode="lin" valueType="num">
                                      <p:cBhvr additive="base">
                                        <p:cTn id="62" dur="500" fill="hold"/>
                                        <p:tgtEl>
                                          <p:spTgt spid="71"/>
                                        </p:tgtEl>
                                        <p:attrNameLst>
                                          <p:attrName>ppt_y</p:attrName>
                                        </p:attrNameLst>
                                      </p:cBhvr>
                                      <p:tavLst>
                                        <p:tav tm="0">
                                          <p:val>
                                            <p:strVal val="0-#ppt_h/2"/>
                                          </p:val>
                                        </p:tav>
                                        <p:tav tm="100000">
                                          <p:val>
                                            <p:strVal val="#ppt_y"/>
                                          </p:val>
                                        </p:tav>
                                      </p:tavLst>
                                    </p:anim>
                                  </p:childTnLst>
                                </p:cTn>
                              </p:par>
                            </p:childTnLst>
                          </p:cTn>
                        </p:par>
                        <p:par>
                          <p:cTn id="63" fill="hold">
                            <p:stCondLst>
                              <p:cond delay="55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72">
                                            <p:txEl>
                                              <p:pRg st="0" end="0"/>
                                            </p:txEl>
                                          </p:spTgt>
                                        </p:tgtEl>
                                        <p:attrNameLst>
                                          <p:attrName>style.visibility</p:attrName>
                                        </p:attrNameLst>
                                      </p:cBhvr>
                                      <p:to>
                                        <p:strVal val="visible"/>
                                      </p:to>
                                    </p:set>
                                    <p:animEffect transition="in" filter="wipe(down)">
                                      <p:cBhvr>
                                        <p:cTn id="66" dur="500"/>
                                        <p:tgtEl>
                                          <p:spTgt spid="72">
                                            <p:txEl>
                                              <p:pRg st="0" end="0"/>
                                            </p:txEl>
                                          </p:spTgt>
                                        </p:tgtEl>
                                      </p:cBhvr>
                                    </p:animEffect>
                                  </p:childTnLst>
                                </p:cTn>
                              </p:par>
                              <p:par>
                                <p:cTn id="67" presetID="2" presetClass="entr" presetSubtype="4" accel="50000" decel="50000" fill="hold" grpId="0" nodeType="withEffect">
                                  <p:stCondLst>
                                    <p:cond delay="0"/>
                                  </p:stCondLst>
                                  <p:childTnLst>
                                    <p:set>
                                      <p:cBhvr>
                                        <p:cTn id="68" dur="1" fill="hold">
                                          <p:stCondLst>
                                            <p:cond delay="0"/>
                                          </p:stCondLst>
                                        </p:cTn>
                                        <p:tgtEl>
                                          <p:spTgt spid="68"/>
                                        </p:tgtEl>
                                        <p:attrNameLst>
                                          <p:attrName>style.visibility</p:attrName>
                                        </p:attrNameLst>
                                      </p:cBhvr>
                                      <p:to>
                                        <p:strVal val="visible"/>
                                      </p:to>
                                    </p:set>
                                    <p:anim calcmode="lin" valueType="num">
                                      <p:cBhvr additive="base">
                                        <p:cTn id="69" dur="500" fill="hold"/>
                                        <p:tgtEl>
                                          <p:spTgt spid="68"/>
                                        </p:tgtEl>
                                        <p:attrNameLst>
                                          <p:attrName>ppt_x</p:attrName>
                                        </p:attrNameLst>
                                      </p:cBhvr>
                                      <p:tavLst>
                                        <p:tav tm="0">
                                          <p:val>
                                            <p:strVal val="#ppt_x"/>
                                          </p:val>
                                        </p:tav>
                                        <p:tav tm="100000">
                                          <p:val>
                                            <p:strVal val="#ppt_x"/>
                                          </p:val>
                                        </p:tav>
                                      </p:tavLst>
                                    </p:anim>
                                    <p:anim calcmode="lin" valueType="num">
                                      <p:cBhvr additive="base">
                                        <p:cTn id="70" dur="500" fill="hold"/>
                                        <p:tgtEl>
                                          <p:spTgt spid="68"/>
                                        </p:tgtEl>
                                        <p:attrNameLst>
                                          <p:attrName>ppt_y</p:attrName>
                                        </p:attrNameLst>
                                      </p:cBhvr>
                                      <p:tavLst>
                                        <p:tav tm="0">
                                          <p:val>
                                            <p:strVal val="1+#ppt_h/2"/>
                                          </p:val>
                                        </p:tav>
                                        <p:tav tm="100000">
                                          <p:val>
                                            <p:strVal val="#ppt_y"/>
                                          </p:val>
                                        </p:tav>
                                      </p:tavLst>
                                    </p:anim>
                                  </p:childTnLst>
                                </p:cTn>
                              </p:par>
                            </p:childTnLst>
                          </p:cTn>
                        </p:par>
                        <p:par>
                          <p:cTn id="71" fill="hold">
                            <p:stCondLst>
                              <p:cond delay="6000"/>
                            </p:stCondLst>
                            <p:childTnLst>
                              <p:par>
                                <p:cTn id="72" presetID="2" presetClass="entr" presetSubtype="4" accel="50000" decel="50000" fill="hold" grpId="0" nodeType="afterEffect" nodePh="1">
                                  <p:stCondLst>
                                    <p:cond delay="0"/>
                                  </p:stCondLst>
                                  <p:endCondLst>
                                    <p:cond evt="begin" delay="0">
                                      <p:tn val="72"/>
                                    </p:cond>
                                  </p:endCondLst>
                                  <p:childTnLst>
                                    <p:set>
                                      <p:cBhvr>
                                        <p:cTn id="73" dur="1" fill="hold">
                                          <p:stCondLst>
                                            <p:cond delay="0"/>
                                          </p:stCondLst>
                                        </p:cTn>
                                        <p:tgtEl>
                                          <p:spTgt spid="70">
                                            <p:txEl>
                                              <p:pRg st="0" end="0"/>
                                            </p:txEl>
                                          </p:spTgt>
                                        </p:tgtEl>
                                        <p:attrNameLst>
                                          <p:attrName>style.visibility</p:attrName>
                                        </p:attrNameLst>
                                      </p:cBhvr>
                                      <p:to>
                                        <p:strVal val="visible"/>
                                      </p:to>
                                    </p:set>
                                    <p:anim calcmode="lin" valueType="num">
                                      <p:cBhvr additive="base">
                                        <p:cTn id="74" dur="500" fill="hold"/>
                                        <p:tgtEl>
                                          <p:spTgt spid="70">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70">
                                            <p:txEl>
                                              <p:pRg st="0" end="0"/>
                                            </p:txEl>
                                          </p:spTgt>
                                        </p:tgtEl>
                                        <p:attrNameLst>
                                          <p:attrName>ppt_y</p:attrName>
                                        </p:attrNameLst>
                                      </p:cBhvr>
                                      <p:tavLst>
                                        <p:tav tm="0">
                                          <p:val>
                                            <p:strVal val="1+#ppt_h/2"/>
                                          </p:val>
                                        </p:tav>
                                        <p:tav tm="100000">
                                          <p:val>
                                            <p:strVal val="#ppt_y"/>
                                          </p:val>
                                        </p:tav>
                                      </p:tavLst>
                                    </p:anim>
                                  </p:childTnLst>
                                </p:cTn>
                              </p:par>
                            </p:childTnLst>
                          </p:cTn>
                        </p:par>
                        <p:par>
                          <p:cTn id="76" fill="hold">
                            <p:stCondLst>
                              <p:cond delay="6500"/>
                            </p:stCondLst>
                            <p:childTnLst>
                              <p:par>
                                <p:cTn id="77" presetID="2" presetClass="entr" presetSubtype="4" accel="50000" decel="50000" fill="hold" grpId="0" nodeType="afterEffect" nodePh="1">
                                  <p:stCondLst>
                                    <p:cond delay="0"/>
                                  </p:stCondLst>
                                  <p:endCondLst>
                                    <p:cond evt="begin" delay="0">
                                      <p:tn val="77"/>
                                    </p:cond>
                                  </p:endCondLst>
                                  <p:childTnLst>
                                    <p:set>
                                      <p:cBhvr>
                                        <p:cTn id="78" dur="1" fill="hold">
                                          <p:stCondLst>
                                            <p:cond delay="0"/>
                                          </p:stCondLst>
                                        </p:cTn>
                                        <p:tgtEl>
                                          <p:spTgt spid="69">
                                            <p:txEl>
                                              <p:pRg st="0" end="0"/>
                                            </p:txEl>
                                          </p:spTgt>
                                        </p:tgtEl>
                                        <p:attrNameLst>
                                          <p:attrName>style.visibility</p:attrName>
                                        </p:attrNameLst>
                                      </p:cBhvr>
                                      <p:to>
                                        <p:strVal val="visible"/>
                                      </p:to>
                                    </p:set>
                                    <p:anim calcmode="lin" valueType="num">
                                      <p:cBhvr additive="base">
                                        <p:cTn id="79" dur="500" fill="hold"/>
                                        <p:tgtEl>
                                          <p:spTgt spid="69">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69">
                                            <p:txEl>
                                              <p:pRg st="0" end="0"/>
                                            </p:txEl>
                                          </p:spTgt>
                                        </p:tgtEl>
                                        <p:attrNameLst>
                                          <p:attrName>ppt_y</p:attrName>
                                        </p:attrNameLst>
                                      </p:cBhvr>
                                      <p:tavLst>
                                        <p:tav tm="0">
                                          <p:val>
                                            <p:strVal val="1+#ppt_h/2"/>
                                          </p:val>
                                        </p:tav>
                                        <p:tav tm="100000">
                                          <p:val>
                                            <p:strVal val="#ppt_y"/>
                                          </p:val>
                                        </p:tav>
                                      </p:tavLst>
                                    </p:anim>
                                  </p:childTnLst>
                                </p:cTn>
                              </p:par>
                            </p:childTnLst>
                          </p:cTn>
                        </p:par>
                        <p:par>
                          <p:cTn id="81" fill="hold">
                            <p:stCondLst>
                              <p:cond delay="7000"/>
                            </p:stCondLst>
                            <p:childTnLst>
                              <p:par>
                                <p:cTn id="82" presetID="2" presetClass="entr" presetSubtype="1" accel="50000" decel="50000" fill="hold" grpId="0" nodeType="afterEffect">
                                  <p:stCondLst>
                                    <p:cond delay="0"/>
                                  </p:stCondLst>
                                  <p:childTnLst>
                                    <p:set>
                                      <p:cBhvr>
                                        <p:cTn id="83" dur="1" fill="hold">
                                          <p:stCondLst>
                                            <p:cond delay="0"/>
                                          </p:stCondLst>
                                        </p:cTn>
                                        <p:tgtEl>
                                          <p:spTgt spid="81"/>
                                        </p:tgtEl>
                                        <p:attrNameLst>
                                          <p:attrName>style.visibility</p:attrName>
                                        </p:attrNameLst>
                                      </p:cBhvr>
                                      <p:to>
                                        <p:strVal val="visible"/>
                                      </p:to>
                                    </p:set>
                                    <p:anim calcmode="lin" valueType="num">
                                      <p:cBhvr additive="base">
                                        <p:cTn id="84" dur="500" fill="hold"/>
                                        <p:tgtEl>
                                          <p:spTgt spid="81"/>
                                        </p:tgtEl>
                                        <p:attrNameLst>
                                          <p:attrName>ppt_x</p:attrName>
                                        </p:attrNameLst>
                                      </p:cBhvr>
                                      <p:tavLst>
                                        <p:tav tm="0">
                                          <p:val>
                                            <p:strVal val="#ppt_x"/>
                                          </p:val>
                                        </p:tav>
                                        <p:tav tm="100000">
                                          <p:val>
                                            <p:strVal val="#ppt_x"/>
                                          </p:val>
                                        </p:tav>
                                      </p:tavLst>
                                    </p:anim>
                                    <p:anim calcmode="lin" valueType="num">
                                      <p:cBhvr additive="base">
                                        <p:cTn id="85" dur="500" fill="hold"/>
                                        <p:tgtEl>
                                          <p:spTgt spid="81"/>
                                        </p:tgtEl>
                                        <p:attrNameLst>
                                          <p:attrName>ppt_y</p:attrName>
                                        </p:attrNameLst>
                                      </p:cBhvr>
                                      <p:tavLst>
                                        <p:tav tm="0">
                                          <p:val>
                                            <p:strVal val="0-#ppt_h/2"/>
                                          </p:val>
                                        </p:tav>
                                        <p:tav tm="100000">
                                          <p:val>
                                            <p:strVal val="#ppt_y"/>
                                          </p:val>
                                        </p:tav>
                                      </p:tavLst>
                                    </p:anim>
                                  </p:childTnLst>
                                </p:cTn>
                              </p:par>
                            </p:childTnLst>
                          </p:cTn>
                        </p:par>
                        <p:par>
                          <p:cTn id="86" fill="hold">
                            <p:stCondLst>
                              <p:cond delay="7500"/>
                            </p:stCondLst>
                            <p:childTnLst>
                              <p:par>
                                <p:cTn id="87" presetID="22" presetClass="entr" presetSubtype="4" fill="hold" grpId="0" nodeType="afterEffect" nodePh="1">
                                  <p:stCondLst>
                                    <p:cond delay="0"/>
                                  </p:stCondLst>
                                  <p:endCondLst>
                                    <p:cond evt="begin" delay="0">
                                      <p:tn val="87"/>
                                    </p:cond>
                                  </p:endCondLst>
                                  <p:childTnLst>
                                    <p:set>
                                      <p:cBhvr>
                                        <p:cTn id="88" dur="1" fill="hold">
                                          <p:stCondLst>
                                            <p:cond delay="0"/>
                                          </p:stCondLst>
                                        </p:cTn>
                                        <p:tgtEl>
                                          <p:spTgt spid="82">
                                            <p:txEl>
                                              <p:pRg st="0" end="0"/>
                                            </p:txEl>
                                          </p:spTgt>
                                        </p:tgtEl>
                                        <p:attrNameLst>
                                          <p:attrName>style.visibility</p:attrName>
                                        </p:attrNameLst>
                                      </p:cBhvr>
                                      <p:to>
                                        <p:strVal val="visible"/>
                                      </p:to>
                                    </p:set>
                                    <p:animEffect transition="in" filter="wipe(down)">
                                      <p:cBhvr>
                                        <p:cTn id="89" dur="500"/>
                                        <p:tgtEl>
                                          <p:spTgt spid="82">
                                            <p:txEl>
                                              <p:pRg st="0" end="0"/>
                                            </p:txEl>
                                          </p:spTgt>
                                        </p:tgtEl>
                                      </p:cBhvr>
                                    </p:animEffect>
                                  </p:childTnLst>
                                </p:cTn>
                              </p:par>
                              <p:par>
                                <p:cTn id="90" presetID="2" presetClass="entr" presetSubtype="4" accel="50000" decel="50000" fill="hold" grpId="0" nodeType="withEffect">
                                  <p:stCondLst>
                                    <p:cond delay="0"/>
                                  </p:stCondLst>
                                  <p:childTnLst>
                                    <p:set>
                                      <p:cBhvr>
                                        <p:cTn id="91" dur="1" fill="hold">
                                          <p:stCondLst>
                                            <p:cond delay="0"/>
                                          </p:stCondLst>
                                        </p:cTn>
                                        <p:tgtEl>
                                          <p:spTgt spid="73"/>
                                        </p:tgtEl>
                                        <p:attrNameLst>
                                          <p:attrName>style.visibility</p:attrName>
                                        </p:attrNameLst>
                                      </p:cBhvr>
                                      <p:to>
                                        <p:strVal val="visible"/>
                                      </p:to>
                                    </p:set>
                                    <p:anim calcmode="lin" valueType="num">
                                      <p:cBhvr additive="base">
                                        <p:cTn id="92" dur="500" fill="hold"/>
                                        <p:tgtEl>
                                          <p:spTgt spid="73"/>
                                        </p:tgtEl>
                                        <p:attrNameLst>
                                          <p:attrName>ppt_x</p:attrName>
                                        </p:attrNameLst>
                                      </p:cBhvr>
                                      <p:tavLst>
                                        <p:tav tm="0">
                                          <p:val>
                                            <p:strVal val="#ppt_x"/>
                                          </p:val>
                                        </p:tav>
                                        <p:tav tm="100000">
                                          <p:val>
                                            <p:strVal val="#ppt_x"/>
                                          </p:val>
                                        </p:tav>
                                      </p:tavLst>
                                    </p:anim>
                                    <p:anim calcmode="lin" valueType="num">
                                      <p:cBhvr additive="base">
                                        <p:cTn id="93" dur="500" fill="hold"/>
                                        <p:tgtEl>
                                          <p:spTgt spid="73"/>
                                        </p:tgtEl>
                                        <p:attrNameLst>
                                          <p:attrName>ppt_y</p:attrName>
                                        </p:attrNameLst>
                                      </p:cBhvr>
                                      <p:tavLst>
                                        <p:tav tm="0">
                                          <p:val>
                                            <p:strVal val="1+#ppt_h/2"/>
                                          </p:val>
                                        </p:tav>
                                        <p:tav tm="100000">
                                          <p:val>
                                            <p:strVal val="#ppt_y"/>
                                          </p:val>
                                        </p:tav>
                                      </p:tavLst>
                                    </p:anim>
                                  </p:childTnLst>
                                </p:cTn>
                              </p:par>
                            </p:childTnLst>
                          </p:cTn>
                        </p:par>
                        <p:par>
                          <p:cTn id="94" fill="hold">
                            <p:stCondLst>
                              <p:cond delay="8000"/>
                            </p:stCondLst>
                            <p:childTnLst>
                              <p:par>
                                <p:cTn id="95" presetID="2" presetClass="entr" presetSubtype="4" accel="50000" decel="50000" fill="hold" grpId="0" nodeType="afterEffect" nodePh="1">
                                  <p:stCondLst>
                                    <p:cond delay="0"/>
                                  </p:stCondLst>
                                  <p:endCondLst>
                                    <p:cond evt="begin" delay="0">
                                      <p:tn val="95"/>
                                    </p:cond>
                                  </p:endCondLst>
                                  <p:childTnLst>
                                    <p:set>
                                      <p:cBhvr>
                                        <p:cTn id="96" dur="1" fill="hold">
                                          <p:stCondLst>
                                            <p:cond delay="0"/>
                                          </p:stCondLst>
                                        </p:cTn>
                                        <p:tgtEl>
                                          <p:spTgt spid="80">
                                            <p:txEl>
                                              <p:pRg st="0" end="0"/>
                                            </p:txEl>
                                          </p:spTgt>
                                        </p:tgtEl>
                                        <p:attrNameLst>
                                          <p:attrName>style.visibility</p:attrName>
                                        </p:attrNameLst>
                                      </p:cBhvr>
                                      <p:to>
                                        <p:strVal val="visible"/>
                                      </p:to>
                                    </p:set>
                                    <p:anim calcmode="lin" valueType="num">
                                      <p:cBhvr additive="base">
                                        <p:cTn id="97" dur="500" fill="hold"/>
                                        <p:tgtEl>
                                          <p:spTgt spid="80">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80">
                                            <p:txEl>
                                              <p:pRg st="0" end="0"/>
                                            </p:txEl>
                                          </p:spTgt>
                                        </p:tgtEl>
                                        <p:attrNameLst>
                                          <p:attrName>ppt_y</p:attrName>
                                        </p:attrNameLst>
                                      </p:cBhvr>
                                      <p:tavLst>
                                        <p:tav tm="0">
                                          <p:val>
                                            <p:strVal val="1+#ppt_h/2"/>
                                          </p:val>
                                        </p:tav>
                                        <p:tav tm="100000">
                                          <p:val>
                                            <p:strVal val="#ppt_y"/>
                                          </p:val>
                                        </p:tav>
                                      </p:tavLst>
                                    </p:anim>
                                  </p:childTnLst>
                                </p:cTn>
                              </p:par>
                            </p:childTnLst>
                          </p:cTn>
                        </p:par>
                        <p:par>
                          <p:cTn id="99" fill="hold">
                            <p:stCondLst>
                              <p:cond delay="8500"/>
                            </p:stCondLst>
                            <p:childTnLst>
                              <p:par>
                                <p:cTn id="100" presetID="2" presetClass="entr" presetSubtype="4" accel="50000" decel="50000" fill="hold" grpId="0" nodeType="afterEffect" nodePh="1">
                                  <p:stCondLst>
                                    <p:cond delay="0"/>
                                  </p:stCondLst>
                                  <p:endCondLst>
                                    <p:cond evt="begin" delay="0">
                                      <p:tn val="100"/>
                                    </p:cond>
                                  </p:endCondLst>
                                  <p:childTnLst>
                                    <p:set>
                                      <p:cBhvr>
                                        <p:cTn id="101" dur="1" fill="hold">
                                          <p:stCondLst>
                                            <p:cond delay="0"/>
                                          </p:stCondLst>
                                        </p:cTn>
                                        <p:tgtEl>
                                          <p:spTgt spid="74">
                                            <p:txEl>
                                              <p:pRg st="0" end="0"/>
                                            </p:txEl>
                                          </p:spTgt>
                                        </p:tgtEl>
                                        <p:attrNameLst>
                                          <p:attrName>style.visibility</p:attrName>
                                        </p:attrNameLst>
                                      </p:cBhvr>
                                      <p:to>
                                        <p:strVal val="visible"/>
                                      </p:to>
                                    </p:set>
                                    <p:anim calcmode="lin" valueType="num">
                                      <p:cBhvr additive="base">
                                        <p:cTn id="102"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74">
                                            <p:txEl>
                                              <p:pRg st="0" end="0"/>
                                            </p:txEl>
                                          </p:spTgt>
                                        </p:tgtEl>
                                        <p:attrNameLst>
                                          <p:attrName>ppt_y</p:attrName>
                                        </p:attrNameLst>
                                      </p:cBhvr>
                                      <p:tavLst>
                                        <p:tav tm="0">
                                          <p:val>
                                            <p:strVal val="1+#ppt_h/2"/>
                                          </p:val>
                                        </p:tav>
                                        <p:tav tm="100000">
                                          <p:val>
                                            <p:strVal val="#ppt_y"/>
                                          </p:val>
                                        </p:tav>
                                      </p:tavLst>
                                    </p:anim>
                                  </p:childTnLst>
                                </p:cTn>
                              </p:par>
                            </p:childTnLst>
                          </p:cTn>
                        </p:par>
                        <p:par>
                          <p:cTn id="104" fill="hold">
                            <p:stCondLst>
                              <p:cond delay="9000"/>
                            </p:stCondLst>
                            <p:childTnLst>
                              <p:par>
                                <p:cTn id="105" presetID="2" presetClass="entr" presetSubtype="1" accel="50000" decel="50000" fill="hold" grpId="0" nodeType="afterEffect">
                                  <p:stCondLst>
                                    <p:cond delay="0"/>
                                  </p:stCondLst>
                                  <p:childTnLst>
                                    <p:set>
                                      <p:cBhvr>
                                        <p:cTn id="106" dur="1" fill="hold">
                                          <p:stCondLst>
                                            <p:cond delay="0"/>
                                          </p:stCondLst>
                                        </p:cTn>
                                        <p:tgtEl>
                                          <p:spTgt spid="86"/>
                                        </p:tgtEl>
                                        <p:attrNameLst>
                                          <p:attrName>style.visibility</p:attrName>
                                        </p:attrNameLst>
                                      </p:cBhvr>
                                      <p:to>
                                        <p:strVal val="visible"/>
                                      </p:to>
                                    </p:set>
                                    <p:anim calcmode="lin" valueType="num">
                                      <p:cBhvr additive="base">
                                        <p:cTn id="107" dur="500" fill="hold"/>
                                        <p:tgtEl>
                                          <p:spTgt spid="86"/>
                                        </p:tgtEl>
                                        <p:attrNameLst>
                                          <p:attrName>ppt_x</p:attrName>
                                        </p:attrNameLst>
                                      </p:cBhvr>
                                      <p:tavLst>
                                        <p:tav tm="0">
                                          <p:val>
                                            <p:strVal val="#ppt_x"/>
                                          </p:val>
                                        </p:tav>
                                        <p:tav tm="100000">
                                          <p:val>
                                            <p:strVal val="#ppt_x"/>
                                          </p:val>
                                        </p:tav>
                                      </p:tavLst>
                                    </p:anim>
                                    <p:anim calcmode="lin" valueType="num">
                                      <p:cBhvr additive="base">
                                        <p:cTn id="108" dur="500" fill="hold"/>
                                        <p:tgtEl>
                                          <p:spTgt spid="86"/>
                                        </p:tgtEl>
                                        <p:attrNameLst>
                                          <p:attrName>ppt_y</p:attrName>
                                        </p:attrNameLst>
                                      </p:cBhvr>
                                      <p:tavLst>
                                        <p:tav tm="0">
                                          <p:val>
                                            <p:strVal val="0-#ppt_h/2"/>
                                          </p:val>
                                        </p:tav>
                                        <p:tav tm="100000">
                                          <p:val>
                                            <p:strVal val="#ppt_y"/>
                                          </p:val>
                                        </p:tav>
                                      </p:tavLst>
                                    </p:anim>
                                  </p:childTnLst>
                                </p:cTn>
                              </p:par>
                            </p:childTnLst>
                          </p:cTn>
                        </p:par>
                        <p:par>
                          <p:cTn id="109" fill="hold">
                            <p:stCondLst>
                              <p:cond delay="9500"/>
                            </p:stCondLst>
                            <p:childTnLst>
                              <p:par>
                                <p:cTn id="110" presetID="22" presetClass="entr" presetSubtype="4" fill="hold" grpId="0" nodeType="afterEffect" nodePh="1">
                                  <p:stCondLst>
                                    <p:cond delay="0"/>
                                  </p:stCondLst>
                                  <p:endCondLst>
                                    <p:cond evt="begin" delay="0">
                                      <p:tn val="110"/>
                                    </p:cond>
                                  </p:endCondLst>
                                  <p:childTnLst>
                                    <p:set>
                                      <p:cBhvr>
                                        <p:cTn id="111" dur="1" fill="hold">
                                          <p:stCondLst>
                                            <p:cond delay="0"/>
                                          </p:stCondLst>
                                        </p:cTn>
                                        <p:tgtEl>
                                          <p:spTgt spid="87">
                                            <p:txEl>
                                              <p:pRg st="0" end="0"/>
                                            </p:txEl>
                                          </p:spTgt>
                                        </p:tgtEl>
                                        <p:attrNameLst>
                                          <p:attrName>style.visibility</p:attrName>
                                        </p:attrNameLst>
                                      </p:cBhvr>
                                      <p:to>
                                        <p:strVal val="visible"/>
                                      </p:to>
                                    </p:set>
                                    <p:animEffect transition="in" filter="wipe(down)">
                                      <p:cBhvr>
                                        <p:cTn id="112" dur="500"/>
                                        <p:tgtEl>
                                          <p:spTgt spid="87">
                                            <p:txEl>
                                              <p:pRg st="0" end="0"/>
                                            </p:txEl>
                                          </p:spTgt>
                                        </p:tgtEl>
                                      </p:cBhvr>
                                    </p:animEffect>
                                  </p:childTnLst>
                                </p:cTn>
                              </p:par>
                              <p:par>
                                <p:cTn id="113" presetID="2" presetClass="entr" presetSubtype="4" accel="50000" decel="50000" fill="hold" grpId="0" nodeType="withEffect">
                                  <p:stCondLst>
                                    <p:cond delay="0"/>
                                  </p:stCondLst>
                                  <p:childTnLst>
                                    <p:set>
                                      <p:cBhvr>
                                        <p:cTn id="114" dur="1" fill="hold">
                                          <p:stCondLst>
                                            <p:cond delay="0"/>
                                          </p:stCondLst>
                                        </p:cTn>
                                        <p:tgtEl>
                                          <p:spTgt spid="83"/>
                                        </p:tgtEl>
                                        <p:attrNameLst>
                                          <p:attrName>style.visibility</p:attrName>
                                        </p:attrNameLst>
                                      </p:cBhvr>
                                      <p:to>
                                        <p:strVal val="visible"/>
                                      </p:to>
                                    </p:set>
                                    <p:anim calcmode="lin" valueType="num">
                                      <p:cBhvr additive="base">
                                        <p:cTn id="115" dur="500" fill="hold"/>
                                        <p:tgtEl>
                                          <p:spTgt spid="83"/>
                                        </p:tgtEl>
                                        <p:attrNameLst>
                                          <p:attrName>ppt_x</p:attrName>
                                        </p:attrNameLst>
                                      </p:cBhvr>
                                      <p:tavLst>
                                        <p:tav tm="0">
                                          <p:val>
                                            <p:strVal val="#ppt_x"/>
                                          </p:val>
                                        </p:tav>
                                        <p:tav tm="100000">
                                          <p:val>
                                            <p:strVal val="#ppt_x"/>
                                          </p:val>
                                        </p:tav>
                                      </p:tavLst>
                                    </p:anim>
                                    <p:anim calcmode="lin" valueType="num">
                                      <p:cBhvr additive="base">
                                        <p:cTn id="116" dur="500" fill="hold"/>
                                        <p:tgtEl>
                                          <p:spTgt spid="83"/>
                                        </p:tgtEl>
                                        <p:attrNameLst>
                                          <p:attrName>ppt_y</p:attrName>
                                        </p:attrNameLst>
                                      </p:cBhvr>
                                      <p:tavLst>
                                        <p:tav tm="0">
                                          <p:val>
                                            <p:strVal val="1+#ppt_h/2"/>
                                          </p:val>
                                        </p:tav>
                                        <p:tav tm="100000">
                                          <p:val>
                                            <p:strVal val="#ppt_y"/>
                                          </p:val>
                                        </p:tav>
                                      </p:tavLst>
                                    </p:anim>
                                  </p:childTnLst>
                                </p:cTn>
                              </p:par>
                            </p:childTnLst>
                          </p:cTn>
                        </p:par>
                        <p:par>
                          <p:cTn id="117" fill="hold">
                            <p:stCondLst>
                              <p:cond delay="10000"/>
                            </p:stCondLst>
                            <p:childTnLst>
                              <p:par>
                                <p:cTn id="118" presetID="2" presetClass="entr" presetSubtype="4" accel="50000" decel="50000" fill="hold" grpId="0" nodeType="afterEffect" nodePh="1">
                                  <p:stCondLst>
                                    <p:cond delay="0"/>
                                  </p:stCondLst>
                                  <p:endCondLst>
                                    <p:cond evt="begin" delay="0">
                                      <p:tn val="118"/>
                                    </p:cond>
                                  </p:endCondLst>
                                  <p:childTnLst>
                                    <p:set>
                                      <p:cBhvr>
                                        <p:cTn id="119" dur="1" fill="hold">
                                          <p:stCondLst>
                                            <p:cond delay="0"/>
                                          </p:stCondLst>
                                        </p:cTn>
                                        <p:tgtEl>
                                          <p:spTgt spid="85">
                                            <p:txEl>
                                              <p:pRg st="0" end="0"/>
                                            </p:txEl>
                                          </p:spTgt>
                                        </p:tgtEl>
                                        <p:attrNameLst>
                                          <p:attrName>style.visibility</p:attrName>
                                        </p:attrNameLst>
                                      </p:cBhvr>
                                      <p:to>
                                        <p:strVal val="visible"/>
                                      </p:to>
                                    </p:set>
                                    <p:anim calcmode="lin" valueType="num">
                                      <p:cBhvr additive="base">
                                        <p:cTn id="120" dur="500" fill="hold"/>
                                        <p:tgtEl>
                                          <p:spTgt spid="85">
                                            <p:txEl>
                                              <p:pRg st="0" end="0"/>
                                            </p:txEl>
                                          </p:spTgt>
                                        </p:tgtEl>
                                        <p:attrNameLst>
                                          <p:attrName>ppt_x</p:attrName>
                                        </p:attrNameLst>
                                      </p:cBhvr>
                                      <p:tavLst>
                                        <p:tav tm="0">
                                          <p:val>
                                            <p:strVal val="#ppt_x"/>
                                          </p:val>
                                        </p:tav>
                                        <p:tav tm="100000">
                                          <p:val>
                                            <p:strVal val="#ppt_x"/>
                                          </p:val>
                                        </p:tav>
                                      </p:tavLst>
                                    </p:anim>
                                    <p:anim calcmode="lin" valueType="num">
                                      <p:cBhvr additive="base">
                                        <p:cTn id="121" dur="500" fill="hold"/>
                                        <p:tgtEl>
                                          <p:spTgt spid="85">
                                            <p:txEl>
                                              <p:pRg st="0" end="0"/>
                                            </p:txEl>
                                          </p:spTgt>
                                        </p:tgtEl>
                                        <p:attrNameLst>
                                          <p:attrName>ppt_y</p:attrName>
                                        </p:attrNameLst>
                                      </p:cBhvr>
                                      <p:tavLst>
                                        <p:tav tm="0">
                                          <p:val>
                                            <p:strVal val="1+#ppt_h/2"/>
                                          </p:val>
                                        </p:tav>
                                        <p:tav tm="100000">
                                          <p:val>
                                            <p:strVal val="#ppt_y"/>
                                          </p:val>
                                        </p:tav>
                                      </p:tavLst>
                                    </p:anim>
                                  </p:childTnLst>
                                </p:cTn>
                              </p:par>
                            </p:childTnLst>
                          </p:cTn>
                        </p:par>
                        <p:par>
                          <p:cTn id="122" fill="hold">
                            <p:stCondLst>
                              <p:cond delay="10500"/>
                            </p:stCondLst>
                            <p:childTnLst>
                              <p:par>
                                <p:cTn id="123" presetID="2" presetClass="entr" presetSubtype="4" accel="50000" decel="50000" fill="hold" grpId="0" nodeType="afterEffect" nodePh="1">
                                  <p:stCondLst>
                                    <p:cond delay="0"/>
                                  </p:stCondLst>
                                  <p:endCondLst>
                                    <p:cond evt="begin" delay="0">
                                      <p:tn val="123"/>
                                    </p:cond>
                                  </p:endCondLst>
                                  <p:childTnLst>
                                    <p:set>
                                      <p:cBhvr>
                                        <p:cTn id="124" dur="1" fill="hold">
                                          <p:stCondLst>
                                            <p:cond delay="0"/>
                                          </p:stCondLst>
                                        </p:cTn>
                                        <p:tgtEl>
                                          <p:spTgt spid="84">
                                            <p:txEl>
                                              <p:pRg st="0" end="0"/>
                                            </p:txEl>
                                          </p:spTgt>
                                        </p:tgtEl>
                                        <p:attrNameLst>
                                          <p:attrName>style.visibility</p:attrName>
                                        </p:attrNameLst>
                                      </p:cBhvr>
                                      <p:to>
                                        <p:strVal val="visible"/>
                                      </p:to>
                                    </p:set>
                                    <p:anim calcmode="lin" valueType="num">
                                      <p:cBhvr additive="base">
                                        <p:cTn id="125" dur="500" fill="hold"/>
                                        <p:tgtEl>
                                          <p:spTgt spid="84">
                                            <p:txEl>
                                              <p:pRg st="0" end="0"/>
                                            </p:txEl>
                                          </p:spTgt>
                                        </p:tgtEl>
                                        <p:attrNameLst>
                                          <p:attrName>ppt_x</p:attrName>
                                        </p:attrNameLst>
                                      </p:cBhvr>
                                      <p:tavLst>
                                        <p:tav tm="0">
                                          <p:val>
                                            <p:strVal val="#ppt_x"/>
                                          </p:val>
                                        </p:tav>
                                        <p:tav tm="100000">
                                          <p:val>
                                            <p:strVal val="#ppt_x"/>
                                          </p:val>
                                        </p:tav>
                                      </p:tavLst>
                                    </p:anim>
                                    <p:anim calcmode="lin" valueType="num">
                                      <p:cBhvr additive="base">
                                        <p:cTn id="126" dur="500" fill="hold"/>
                                        <p:tgtEl>
                                          <p:spTgt spid="8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75" grpId="0"/>
      <p:bldP spid="76"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ppt_x"/>
                          </p:val>
                        </p:tav>
                        <p:tav tm="100000">
                          <p:val>
                            <p:strVal val="#ppt_x"/>
                          </p:val>
                        </p:tav>
                      </p:tavLst>
                    </p:anim>
                    <p:anim calcmode="lin" valueType="num">
                      <p:cBhvr additive="base">
                        <p:cTn dur="500" fill="hold"/>
                        <p:tgtEl>
                          <p:spTgt spid="76"/>
                        </p:tgtEl>
                        <p:attrNameLst>
                          <p:attrName>ppt_y</p:attrName>
                        </p:attrNameLst>
                      </p:cBhvr>
                      <p:tavLst>
                        <p:tav tm="0">
                          <p:val>
                            <p:strVal val="1+#ppt_h/2"/>
                          </p:val>
                        </p:tav>
                        <p:tav tm="100000">
                          <p:val>
                            <p:strVal val="#ppt_y"/>
                          </p:val>
                        </p:tav>
                      </p:tavLst>
                    </p:anim>
                  </p:childTnLst>
                </p:cTn>
              </p:par>
            </p:tnLst>
          </p:tmpl>
        </p:tmplLst>
      </p:bldP>
      <p:bldP spid="7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7"/>
                        </p:tgtEl>
                        <p:attrNameLst>
                          <p:attrName>style.visibility</p:attrName>
                        </p:attrNameLst>
                      </p:cBhvr>
                      <p:to>
                        <p:strVal val="visible"/>
                      </p:to>
                    </p:set>
                    <p:anim calcmode="lin" valueType="num">
                      <p:cBhvr additive="base">
                        <p:cTn dur="500" fill="hold"/>
                        <p:tgtEl>
                          <p:spTgt spid="77"/>
                        </p:tgtEl>
                        <p:attrNameLst>
                          <p:attrName>ppt_x</p:attrName>
                        </p:attrNameLst>
                      </p:cBhvr>
                      <p:tavLst>
                        <p:tav tm="0">
                          <p:val>
                            <p:strVal val="#ppt_x"/>
                          </p:val>
                        </p:tav>
                        <p:tav tm="100000">
                          <p:val>
                            <p:strVal val="#ppt_x"/>
                          </p:val>
                        </p:tav>
                      </p:tavLst>
                    </p:anim>
                    <p:anim calcmode="lin" valueType="num">
                      <p:cBhvr additive="base">
                        <p:cTn dur="500" fill="hold"/>
                        <p:tgtEl>
                          <p:spTgt spid="77"/>
                        </p:tgtEl>
                        <p:attrNameLst>
                          <p:attrName>ppt_y</p:attrName>
                        </p:attrNameLst>
                      </p:cBhvr>
                      <p:tavLst>
                        <p:tav tm="0">
                          <p:val>
                            <p:strVal val="1+#ppt_h/2"/>
                          </p:val>
                        </p:tav>
                        <p:tav tm="100000">
                          <p:val>
                            <p:strVal val="#ppt_y"/>
                          </p:val>
                        </p:tav>
                      </p:tavLst>
                    </p:anim>
                  </p:childTnLst>
                </p:cTn>
              </p:par>
            </p:tnLst>
          </p:tmpl>
        </p:tmplLst>
      </p:bldP>
      <p:bldP spid="78" grpId="0" animBg="1"/>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63" grpId="0"/>
      <p:bldP spid="64"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fill="hold"/>
                        <p:tgtEl>
                          <p:spTgt spid="64"/>
                        </p:tgtEl>
                        <p:attrNameLst>
                          <p:attrName>ppt_x</p:attrName>
                        </p:attrNameLst>
                      </p:cBhvr>
                      <p:tavLst>
                        <p:tav tm="0">
                          <p:val>
                            <p:strVal val="#ppt_x"/>
                          </p:val>
                        </p:tav>
                        <p:tav tm="100000">
                          <p:val>
                            <p:strVal val="#ppt_x"/>
                          </p:val>
                        </p:tav>
                      </p:tavLst>
                    </p:anim>
                    <p:anim calcmode="lin" valueType="num">
                      <p:cBhvr additive="base">
                        <p:cTn dur="500" fill="hold"/>
                        <p:tgtEl>
                          <p:spTgt spid="64"/>
                        </p:tgtEl>
                        <p:attrNameLst>
                          <p:attrName>ppt_y</p:attrName>
                        </p:attrNameLst>
                      </p:cBhvr>
                      <p:tavLst>
                        <p:tav tm="0">
                          <p:val>
                            <p:strVal val="1+#ppt_h/2"/>
                          </p:val>
                        </p:tav>
                        <p:tav tm="100000">
                          <p:val>
                            <p:strVal val="#ppt_y"/>
                          </p:val>
                        </p:tav>
                      </p:tavLst>
                    </p:anim>
                  </p:childTnLst>
                </p:cTn>
              </p:par>
            </p:tnLst>
          </p:tmpl>
        </p:tmplLst>
      </p:bldP>
      <p:bldP spid="65"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5"/>
                        </p:tgtEl>
                        <p:attrNameLst>
                          <p:attrName>style.visibility</p:attrName>
                        </p:attrNameLst>
                      </p:cBhvr>
                      <p:to>
                        <p:strVal val="visible"/>
                      </p:to>
                    </p:set>
                    <p:anim calcmode="lin" valueType="num">
                      <p:cBhvr additive="base">
                        <p:cTn dur="500" fill="hold"/>
                        <p:tgtEl>
                          <p:spTgt spid="65"/>
                        </p:tgtEl>
                        <p:attrNameLst>
                          <p:attrName>ppt_x</p:attrName>
                        </p:attrNameLst>
                      </p:cBhvr>
                      <p:tavLst>
                        <p:tav tm="0">
                          <p:val>
                            <p:strVal val="#ppt_x"/>
                          </p:val>
                        </p:tav>
                        <p:tav tm="100000">
                          <p:val>
                            <p:strVal val="#ppt_x"/>
                          </p:val>
                        </p:tav>
                      </p:tavLst>
                    </p:anim>
                    <p:anim calcmode="lin" valueType="num">
                      <p:cBhvr additive="base">
                        <p:cTn dur="500" fill="hold"/>
                        <p:tgtEl>
                          <p:spTgt spid="65"/>
                        </p:tgtEl>
                        <p:attrNameLst>
                          <p:attrName>ppt_y</p:attrName>
                        </p:attrNameLst>
                      </p:cBhvr>
                      <p:tavLst>
                        <p:tav tm="0">
                          <p:val>
                            <p:strVal val="1+#ppt_h/2"/>
                          </p:val>
                        </p:tav>
                        <p:tav tm="100000">
                          <p:val>
                            <p:strVal val="#ppt_y"/>
                          </p:val>
                        </p:tav>
                      </p:tavLst>
                    </p:anim>
                  </p:childTnLst>
                </p:cTn>
              </p:par>
            </p:tnLst>
          </p:tmpl>
        </p:tmplLst>
      </p:bldP>
      <p:bldP spid="66" grpId="0" animBg="1"/>
      <p:bldP spid="6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7"/>
                        </p:tgtEl>
                        <p:attrNameLst>
                          <p:attrName>style.visibility</p:attrName>
                        </p:attrNameLst>
                      </p:cBhvr>
                      <p:to>
                        <p:strVal val="visible"/>
                      </p:to>
                    </p:set>
                    <p:animEffect transition="in" filter="wipe(down)">
                      <p:cBhvr>
                        <p:cTn dur="500"/>
                        <p:tgtEl>
                          <p:spTgt spid="67"/>
                        </p:tgtEl>
                      </p:cBhvr>
                    </p:animEffect>
                  </p:childTnLst>
                </p:cTn>
              </p:par>
            </p:tnLst>
          </p:tmpl>
        </p:tmplLst>
      </p:bldP>
      <p:bldP spid="68" grpId="0"/>
      <p:bldP spid="69"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9"/>
                        </p:tgtEl>
                        <p:attrNameLst>
                          <p:attrName>style.visibility</p:attrName>
                        </p:attrNameLst>
                      </p:cBhvr>
                      <p:to>
                        <p:strVal val="visible"/>
                      </p:to>
                    </p:set>
                    <p:anim calcmode="lin" valueType="num">
                      <p:cBhvr additive="base">
                        <p:cTn dur="500" fill="hold"/>
                        <p:tgtEl>
                          <p:spTgt spid="69"/>
                        </p:tgtEl>
                        <p:attrNameLst>
                          <p:attrName>ppt_x</p:attrName>
                        </p:attrNameLst>
                      </p:cBhvr>
                      <p:tavLst>
                        <p:tav tm="0">
                          <p:val>
                            <p:strVal val="#ppt_x"/>
                          </p:val>
                        </p:tav>
                        <p:tav tm="100000">
                          <p:val>
                            <p:strVal val="#ppt_x"/>
                          </p:val>
                        </p:tav>
                      </p:tavLst>
                    </p:anim>
                    <p:anim calcmode="lin" valueType="num">
                      <p:cBhvr additive="base">
                        <p:cTn dur="500" fill="hold"/>
                        <p:tgtEl>
                          <p:spTgt spid="69"/>
                        </p:tgtEl>
                        <p:attrNameLst>
                          <p:attrName>ppt_y</p:attrName>
                        </p:attrNameLst>
                      </p:cBhvr>
                      <p:tavLst>
                        <p:tav tm="0">
                          <p:val>
                            <p:strVal val="1+#ppt_h/2"/>
                          </p:val>
                        </p:tav>
                        <p:tav tm="100000">
                          <p:val>
                            <p:strVal val="#ppt_y"/>
                          </p:val>
                        </p:tav>
                      </p:tavLst>
                    </p:anim>
                  </p:childTnLst>
                </p:cTn>
              </p:par>
            </p:tnLst>
          </p:tmpl>
        </p:tmplLst>
      </p:bldP>
      <p:bldP spid="70"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0"/>
                        </p:tgtEl>
                        <p:attrNameLst>
                          <p:attrName>style.visibility</p:attrName>
                        </p:attrNameLst>
                      </p:cBhvr>
                      <p:to>
                        <p:strVal val="visible"/>
                      </p:to>
                    </p:set>
                    <p:anim calcmode="lin" valueType="num">
                      <p:cBhvr additive="base">
                        <p:cTn dur="500" fill="hold"/>
                        <p:tgtEl>
                          <p:spTgt spid="70"/>
                        </p:tgtEl>
                        <p:attrNameLst>
                          <p:attrName>ppt_x</p:attrName>
                        </p:attrNameLst>
                      </p:cBhvr>
                      <p:tavLst>
                        <p:tav tm="0">
                          <p:val>
                            <p:strVal val="#ppt_x"/>
                          </p:val>
                        </p:tav>
                        <p:tav tm="100000">
                          <p:val>
                            <p:strVal val="#ppt_x"/>
                          </p:val>
                        </p:tav>
                      </p:tavLst>
                    </p:anim>
                    <p:anim calcmode="lin" valueType="num">
                      <p:cBhvr additive="base">
                        <p:cTn dur="500" fill="hold"/>
                        <p:tgtEl>
                          <p:spTgt spid="70"/>
                        </p:tgtEl>
                        <p:attrNameLst>
                          <p:attrName>ppt_y</p:attrName>
                        </p:attrNameLst>
                      </p:cBhvr>
                      <p:tavLst>
                        <p:tav tm="0">
                          <p:val>
                            <p:strVal val="1+#ppt_h/2"/>
                          </p:val>
                        </p:tav>
                        <p:tav tm="100000">
                          <p:val>
                            <p:strVal val="#ppt_y"/>
                          </p:val>
                        </p:tav>
                      </p:tavLst>
                    </p:anim>
                  </p:childTnLst>
                </p:cTn>
              </p:par>
            </p:tnLst>
          </p:tmpl>
        </p:tmplLst>
      </p:bldP>
      <p:bldP spid="71" grpId="0" animBg="1"/>
      <p:bldP spid="7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2"/>
                        </p:tgtEl>
                        <p:attrNameLst>
                          <p:attrName>style.visibility</p:attrName>
                        </p:attrNameLst>
                      </p:cBhvr>
                      <p:to>
                        <p:strVal val="visible"/>
                      </p:to>
                    </p:set>
                    <p:animEffect transition="in" filter="wipe(down)">
                      <p:cBhvr>
                        <p:cTn dur="500"/>
                        <p:tgtEl>
                          <p:spTgt spid="72"/>
                        </p:tgtEl>
                      </p:cBhvr>
                    </p:animEffect>
                  </p:childTnLst>
                </p:cTn>
              </p:par>
            </p:tnLst>
          </p:tmpl>
        </p:tmplLst>
      </p:bldP>
      <p:bldP spid="73" grpId="0"/>
      <p:bldP spid="74"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ppt_x"/>
                          </p:val>
                        </p:tav>
                        <p:tav tm="100000">
                          <p:val>
                            <p:strVal val="#ppt_x"/>
                          </p:val>
                        </p:tav>
                      </p:tavLst>
                    </p:anim>
                    <p:anim calcmode="lin" valueType="num">
                      <p:cBhvr additive="base">
                        <p:cTn dur="500" fill="hold"/>
                        <p:tgtEl>
                          <p:spTgt spid="74"/>
                        </p:tgtEl>
                        <p:attrNameLst>
                          <p:attrName>ppt_y</p:attrName>
                        </p:attrNameLst>
                      </p:cBhvr>
                      <p:tavLst>
                        <p:tav tm="0">
                          <p:val>
                            <p:strVal val="1+#ppt_h/2"/>
                          </p:val>
                        </p:tav>
                        <p:tav tm="100000">
                          <p:val>
                            <p:strVal val="#ppt_y"/>
                          </p:val>
                        </p:tav>
                      </p:tavLst>
                    </p:anim>
                  </p:childTnLst>
                </p:cTn>
              </p:par>
            </p:tnLst>
          </p:tmpl>
        </p:tmplLst>
      </p:bldP>
      <p:bldP spid="80"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0"/>
                        </p:tgtEl>
                        <p:attrNameLst>
                          <p:attrName>style.visibility</p:attrName>
                        </p:attrNameLst>
                      </p:cBhvr>
                      <p:to>
                        <p:strVal val="visible"/>
                      </p:to>
                    </p:set>
                    <p:anim calcmode="lin" valueType="num">
                      <p:cBhvr additive="base">
                        <p:cTn dur="500" fill="hold"/>
                        <p:tgtEl>
                          <p:spTgt spid="80"/>
                        </p:tgtEl>
                        <p:attrNameLst>
                          <p:attrName>ppt_x</p:attrName>
                        </p:attrNameLst>
                      </p:cBhvr>
                      <p:tavLst>
                        <p:tav tm="0">
                          <p:val>
                            <p:strVal val="#ppt_x"/>
                          </p:val>
                        </p:tav>
                        <p:tav tm="100000">
                          <p:val>
                            <p:strVal val="#ppt_x"/>
                          </p:val>
                        </p:tav>
                      </p:tavLst>
                    </p:anim>
                    <p:anim calcmode="lin" valueType="num">
                      <p:cBhvr additive="base">
                        <p:cTn dur="500" fill="hold"/>
                        <p:tgtEl>
                          <p:spTgt spid="80"/>
                        </p:tgtEl>
                        <p:attrNameLst>
                          <p:attrName>ppt_y</p:attrName>
                        </p:attrNameLst>
                      </p:cBhvr>
                      <p:tavLst>
                        <p:tav tm="0">
                          <p:val>
                            <p:strVal val="1+#ppt_h/2"/>
                          </p:val>
                        </p:tav>
                        <p:tav tm="100000">
                          <p:val>
                            <p:strVal val="#ppt_y"/>
                          </p:val>
                        </p:tav>
                      </p:tavLst>
                    </p:anim>
                  </p:childTnLst>
                </p:cTn>
              </p:par>
            </p:tnLst>
          </p:tmpl>
        </p:tmplLst>
      </p:bldP>
      <p:bldP spid="81" grpId="0" animBg="1"/>
      <p:bldP spid="8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2"/>
                        </p:tgtEl>
                        <p:attrNameLst>
                          <p:attrName>style.visibility</p:attrName>
                        </p:attrNameLst>
                      </p:cBhvr>
                      <p:to>
                        <p:strVal val="visible"/>
                      </p:to>
                    </p:set>
                    <p:animEffect transition="in" filter="wipe(down)">
                      <p:cBhvr>
                        <p:cTn dur="500"/>
                        <p:tgtEl>
                          <p:spTgt spid="82"/>
                        </p:tgtEl>
                      </p:cBhvr>
                    </p:animEffect>
                  </p:childTnLst>
                </p:cTn>
              </p:par>
            </p:tnLst>
          </p:tmpl>
        </p:tmplLst>
      </p:bldP>
      <p:bldP spid="83" grpId="0"/>
      <p:bldP spid="84"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4"/>
                        </p:tgtEl>
                        <p:attrNameLst>
                          <p:attrName>style.visibility</p:attrName>
                        </p:attrNameLst>
                      </p:cBhvr>
                      <p:to>
                        <p:strVal val="visible"/>
                      </p:to>
                    </p:set>
                    <p:anim calcmode="lin" valueType="num">
                      <p:cBhvr additive="base">
                        <p:cTn dur="500" fill="hold"/>
                        <p:tgtEl>
                          <p:spTgt spid="84"/>
                        </p:tgtEl>
                        <p:attrNameLst>
                          <p:attrName>ppt_x</p:attrName>
                        </p:attrNameLst>
                      </p:cBhvr>
                      <p:tavLst>
                        <p:tav tm="0">
                          <p:val>
                            <p:strVal val="#ppt_x"/>
                          </p:val>
                        </p:tav>
                        <p:tav tm="100000">
                          <p:val>
                            <p:strVal val="#ppt_x"/>
                          </p:val>
                        </p:tav>
                      </p:tavLst>
                    </p:anim>
                    <p:anim calcmode="lin" valueType="num">
                      <p:cBhvr additive="base">
                        <p:cTn dur="500" fill="hold"/>
                        <p:tgtEl>
                          <p:spTgt spid="84"/>
                        </p:tgtEl>
                        <p:attrNameLst>
                          <p:attrName>ppt_y</p:attrName>
                        </p:attrNameLst>
                      </p:cBhvr>
                      <p:tavLst>
                        <p:tav tm="0">
                          <p:val>
                            <p:strVal val="1+#ppt_h/2"/>
                          </p:val>
                        </p:tav>
                        <p:tav tm="100000">
                          <p:val>
                            <p:strVal val="#ppt_y"/>
                          </p:val>
                        </p:tav>
                      </p:tavLst>
                    </p:anim>
                  </p:childTnLst>
                </p:cTn>
              </p:par>
            </p:tnLst>
          </p:tmpl>
        </p:tmplLst>
      </p:bldP>
      <p:bldP spid="85"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ppt_x"/>
                          </p:val>
                        </p:tav>
                        <p:tav tm="100000">
                          <p:val>
                            <p:strVal val="#ppt_x"/>
                          </p:val>
                        </p:tav>
                      </p:tavLst>
                    </p:anim>
                    <p:anim calcmode="lin" valueType="num">
                      <p:cBhvr additive="base">
                        <p:cTn dur="500" fill="hold"/>
                        <p:tgtEl>
                          <p:spTgt spid="85"/>
                        </p:tgtEl>
                        <p:attrNameLst>
                          <p:attrName>ppt_y</p:attrName>
                        </p:attrNameLst>
                      </p:cBhvr>
                      <p:tavLst>
                        <p:tav tm="0">
                          <p:val>
                            <p:strVal val="1+#ppt_h/2"/>
                          </p:val>
                        </p:tav>
                        <p:tav tm="100000">
                          <p:val>
                            <p:strVal val="#ppt_y"/>
                          </p:val>
                        </p:tav>
                      </p:tavLst>
                    </p:anim>
                  </p:childTnLst>
                </p:cTn>
              </p:par>
            </p:tnLst>
          </p:tmpl>
        </p:tmplLst>
      </p:bldP>
      <p:bldP spid="86" grpId="0" animBg="1"/>
      <p:bldP spid="8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7"/>
                        </p:tgtEl>
                        <p:attrNameLst>
                          <p:attrName>style.visibility</p:attrName>
                        </p:attrNameLst>
                      </p:cBhvr>
                      <p:to>
                        <p:strVal val="visible"/>
                      </p:to>
                    </p:set>
                    <p:animEffect transition="in" filter="wipe(down)">
                      <p:cBhvr>
                        <p:cTn dur="500"/>
                        <p:tgtEl>
                          <p:spTgt spid="87"/>
                        </p:tgtEl>
                      </p:cBhvr>
                    </p:animEffect>
                  </p:childTnLst>
                </p:cTn>
              </p:par>
            </p:tnLst>
          </p:tmpl>
        </p:tmplLst>
      </p:bldP>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MockUp01">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a:p>
        </p:txBody>
      </p:sp>
      <p:grpSp>
        <p:nvGrpSpPr>
          <p:cNvPr id="31" name="Group 300"/>
          <p:cNvGrpSpPr/>
          <p:nvPr userDrawn="1"/>
        </p:nvGrpSpPr>
        <p:grpSpPr>
          <a:xfrm>
            <a:off x="612067" y="1872883"/>
            <a:ext cx="5176696" cy="2707424"/>
            <a:chOff x="2844800" y="1304396"/>
            <a:chExt cx="2803525" cy="1466250"/>
          </a:xfrm>
        </p:grpSpPr>
        <p:grpSp>
          <p:nvGrpSpPr>
            <p:cNvPr id="32" name="Group 44"/>
            <p:cNvGrpSpPr/>
            <p:nvPr/>
          </p:nvGrpSpPr>
          <p:grpSpPr>
            <a:xfrm>
              <a:off x="3209925" y="1304396"/>
              <a:ext cx="2073275" cy="1397000"/>
              <a:chOff x="4843457" y="992546"/>
              <a:chExt cx="2073275" cy="1397000"/>
            </a:xfrm>
          </p:grpSpPr>
          <p:sp>
            <p:nvSpPr>
              <p:cNvPr id="37" name="Freeform 12"/>
              <p:cNvSpPr>
                <a:spLocks/>
              </p:cNvSpPr>
              <p:nvPr/>
            </p:nvSpPr>
            <p:spPr bwMode="auto">
              <a:xfrm>
                <a:off x="4843457" y="992546"/>
                <a:ext cx="2073275" cy="1397000"/>
              </a:xfrm>
              <a:custGeom>
                <a:avLst/>
                <a:gdLst/>
                <a:ahLst/>
                <a:cxnLst>
                  <a:cxn ang="0">
                    <a:pos x="1146" y="737"/>
                  </a:cxn>
                  <a:cxn ang="0">
                    <a:pos x="1120" y="772"/>
                  </a:cxn>
                  <a:cxn ang="0">
                    <a:pos x="26" y="772"/>
                  </a:cxn>
                  <a:cxn ang="0">
                    <a:pos x="0" y="737"/>
                  </a:cxn>
                  <a:cxn ang="0">
                    <a:pos x="0" y="35"/>
                  </a:cxn>
                  <a:cxn ang="0">
                    <a:pos x="26" y="0"/>
                  </a:cxn>
                  <a:cxn ang="0">
                    <a:pos x="1120" y="0"/>
                  </a:cxn>
                  <a:cxn ang="0">
                    <a:pos x="1146" y="35"/>
                  </a:cxn>
                  <a:cxn ang="0">
                    <a:pos x="1146" y="737"/>
                  </a:cxn>
                </a:cxnLst>
                <a:rect l="0" t="0" r="r" b="b"/>
                <a:pathLst>
                  <a:path w="1146" h="772">
                    <a:moveTo>
                      <a:pt x="1146" y="737"/>
                    </a:moveTo>
                    <a:cubicBezTo>
                      <a:pt x="1146" y="756"/>
                      <a:pt x="1134" y="772"/>
                      <a:pt x="1120" y="772"/>
                    </a:cubicBezTo>
                    <a:cubicBezTo>
                      <a:pt x="26" y="772"/>
                      <a:pt x="26" y="772"/>
                      <a:pt x="26" y="772"/>
                    </a:cubicBezTo>
                    <a:cubicBezTo>
                      <a:pt x="12" y="772"/>
                      <a:pt x="0" y="756"/>
                      <a:pt x="0" y="737"/>
                    </a:cubicBezTo>
                    <a:cubicBezTo>
                      <a:pt x="0" y="35"/>
                      <a:pt x="0" y="35"/>
                      <a:pt x="0" y="35"/>
                    </a:cubicBezTo>
                    <a:cubicBezTo>
                      <a:pt x="0" y="16"/>
                      <a:pt x="12" y="0"/>
                      <a:pt x="26" y="0"/>
                    </a:cubicBezTo>
                    <a:cubicBezTo>
                      <a:pt x="1120" y="0"/>
                      <a:pt x="1120" y="0"/>
                      <a:pt x="1120" y="0"/>
                    </a:cubicBezTo>
                    <a:cubicBezTo>
                      <a:pt x="1134" y="0"/>
                      <a:pt x="1146" y="16"/>
                      <a:pt x="1146" y="35"/>
                    </a:cubicBezTo>
                    <a:cubicBezTo>
                      <a:pt x="1146" y="737"/>
                      <a:pt x="1146" y="737"/>
                      <a:pt x="1146" y="737"/>
                    </a:cubicBezTo>
                  </a:path>
                </a:pathLst>
              </a:custGeom>
              <a:solidFill>
                <a:schemeClr val="tx1">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38" name="Rectangle 13"/>
              <p:cNvSpPr>
                <a:spLocks noChangeArrowheads="1"/>
              </p:cNvSpPr>
              <p:nvPr/>
            </p:nvSpPr>
            <p:spPr bwMode="auto">
              <a:xfrm>
                <a:off x="4926007" y="1068746"/>
                <a:ext cx="1914525" cy="1181100"/>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2400"/>
              </a:p>
            </p:txBody>
          </p:sp>
          <p:sp>
            <p:nvSpPr>
              <p:cNvPr id="39" name="Freeform 21"/>
              <p:cNvSpPr>
                <a:spLocks/>
              </p:cNvSpPr>
              <p:nvPr/>
            </p:nvSpPr>
            <p:spPr bwMode="auto">
              <a:xfrm>
                <a:off x="4936351" y="1068746"/>
                <a:ext cx="1901825" cy="1089025"/>
              </a:xfrm>
              <a:custGeom>
                <a:avLst/>
                <a:gdLst/>
                <a:ahLst/>
                <a:cxnLst>
                  <a:cxn ang="0">
                    <a:pos x="1198" y="0"/>
                  </a:cxn>
                  <a:cxn ang="0">
                    <a:pos x="0" y="0"/>
                  </a:cxn>
                  <a:cxn ang="0">
                    <a:pos x="1198" y="686"/>
                  </a:cxn>
                  <a:cxn ang="0">
                    <a:pos x="1198" y="0"/>
                  </a:cxn>
                </a:cxnLst>
                <a:rect l="0" t="0" r="r" b="b"/>
                <a:pathLst>
                  <a:path w="1198" h="686">
                    <a:moveTo>
                      <a:pt x="1198" y="0"/>
                    </a:moveTo>
                    <a:lnTo>
                      <a:pt x="0" y="0"/>
                    </a:lnTo>
                    <a:lnTo>
                      <a:pt x="1198" y="686"/>
                    </a:lnTo>
                    <a:lnTo>
                      <a:pt x="1198" y="0"/>
                    </a:lnTo>
                    <a:close/>
                  </a:path>
                </a:pathLst>
              </a:custGeom>
              <a:solidFill>
                <a:schemeClr val="bg1">
                  <a:alpha val="23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grpSp>
        <p:grpSp>
          <p:nvGrpSpPr>
            <p:cNvPr id="33" name="Group 43"/>
            <p:cNvGrpSpPr/>
            <p:nvPr/>
          </p:nvGrpSpPr>
          <p:grpSpPr>
            <a:xfrm>
              <a:off x="2844800" y="2648409"/>
              <a:ext cx="2803525" cy="122237"/>
              <a:chOff x="4462463" y="2425701"/>
              <a:chExt cx="2803525" cy="122237"/>
            </a:xfrm>
          </p:grpSpPr>
          <p:sp>
            <p:nvSpPr>
              <p:cNvPr id="34" name="Freeform 15"/>
              <p:cNvSpPr>
                <a:spLocks/>
              </p:cNvSpPr>
              <p:nvPr/>
            </p:nvSpPr>
            <p:spPr bwMode="auto">
              <a:xfrm>
                <a:off x="4462463" y="2481263"/>
                <a:ext cx="2800350" cy="66675"/>
              </a:xfrm>
              <a:custGeom>
                <a:avLst/>
                <a:gdLst/>
                <a:ahLst/>
                <a:cxnLst>
                  <a:cxn ang="0">
                    <a:pos x="10" y="5"/>
                  </a:cxn>
                  <a:cxn ang="0">
                    <a:pos x="68" y="37"/>
                  </a:cxn>
                  <a:cxn ang="0">
                    <a:pos x="1487" y="37"/>
                  </a:cxn>
                  <a:cxn ang="0">
                    <a:pos x="1546" y="12"/>
                  </a:cxn>
                  <a:cxn ang="0">
                    <a:pos x="1547" y="0"/>
                  </a:cxn>
                  <a:cxn ang="0">
                    <a:pos x="10" y="5"/>
                  </a:cxn>
                </a:cxnLst>
                <a:rect l="0" t="0" r="r" b="b"/>
                <a:pathLst>
                  <a:path w="1547" h="37">
                    <a:moveTo>
                      <a:pt x="10" y="5"/>
                    </a:moveTo>
                    <a:cubicBezTo>
                      <a:pt x="10" y="5"/>
                      <a:pt x="0" y="23"/>
                      <a:pt x="68" y="37"/>
                    </a:cubicBezTo>
                    <a:cubicBezTo>
                      <a:pt x="1487" y="37"/>
                      <a:pt x="1487" y="37"/>
                      <a:pt x="1487" y="37"/>
                    </a:cubicBezTo>
                    <a:cubicBezTo>
                      <a:pt x="1487" y="37"/>
                      <a:pt x="1534" y="34"/>
                      <a:pt x="1546" y="12"/>
                    </a:cubicBezTo>
                    <a:cubicBezTo>
                      <a:pt x="1547" y="0"/>
                      <a:pt x="1547" y="0"/>
                      <a:pt x="1547" y="0"/>
                    </a:cubicBezTo>
                    <a:lnTo>
                      <a:pt x="10" y="5"/>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35" name="Freeform 16"/>
              <p:cNvSpPr>
                <a:spLocks/>
              </p:cNvSpPr>
              <p:nvPr/>
            </p:nvSpPr>
            <p:spPr bwMode="auto">
              <a:xfrm>
                <a:off x="4478338" y="2425701"/>
                <a:ext cx="2787650" cy="84138"/>
              </a:xfrm>
              <a:custGeom>
                <a:avLst/>
                <a:gdLst/>
                <a:ahLst/>
                <a:cxnLst>
                  <a:cxn ang="0">
                    <a:pos x="1" y="0"/>
                  </a:cxn>
                  <a:cxn ang="0">
                    <a:pos x="0" y="38"/>
                  </a:cxn>
                  <a:cxn ang="0">
                    <a:pos x="16" y="43"/>
                  </a:cxn>
                  <a:cxn ang="0">
                    <a:pos x="1522" y="43"/>
                  </a:cxn>
                  <a:cxn ang="0">
                    <a:pos x="1538" y="40"/>
                  </a:cxn>
                  <a:cxn ang="0">
                    <a:pos x="1538" y="0"/>
                  </a:cxn>
                  <a:cxn ang="0">
                    <a:pos x="1" y="0"/>
                  </a:cxn>
                </a:cxnLst>
                <a:rect l="0" t="0" r="r" b="b"/>
                <a:pathLst>
                  <a:path w="1540" h="47">
                    <a:moveTo>
                      <a:pt x="1" y="0"/>
                    </a:moveTo>
                    <a:cubicBezTo>
                      <a:pt x="0" y="38"/>
                      <a:pt x="0" y="38"/>
                      <a:pt x="0" y="38"/>
                    </a:cubicBezTo>
                    <a:cubicBezTo>
                      <a:pt x="1" y="47"/>
                      <a:pt x="16" y="43"/>
                      <a:pt x="16" y="43"/>
                    </a:cubicBezTo>
                    <a:cubicBezTo>
                      <a:pt x="1522" y="43"/>
                      <a:pt x="1522" y="43"/>
                      <a:pt x="1522" y="43"/>
                    </a:cubicBezTo>
                    <a:cubicBezTo>
                      <a:pt x="1540" y="45"/>
                      <a:pt x="1538" y="40"/>
                      <a:pt x="1538" y="40"/>
                    </a:cubicBezTo>
                    <a:cubicBezTo>
                      <a:pt x="1538" y="0"/>
                      <a:pt x="1538" y="0"/>
                      <a:pt x="1538" y="0"/>
                    </a:cubicBezTo>
                    <a:lnTo>
                      <a:pt x="1"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sp>
            <p:nvSpPr>
              <p:cNvPr id="36" name="Freeform 31"/>
              <p:cNvSpPr>
                <a:spLocks/>
              </p:cNvSpPr>
              <p:nvPr/>
            </p:nvSpPr>
            <p:spPr bwMode="auto">
              <a:xfrm>
                <a:off x="5672138" y="2425701"/>
                <a:ext cx="392113" cy="44450"/>
              </a:xfrm>
              <a:custGeom>
                <a:avLst/>
                <a:gdLst/>
                <a:ahLst/>
                <a:cxnLst>
                  <a:cxn ang="0">
                    <a:pos x="20" y="22"/>
                  </a:cxn>
                  <a:cxn ang="0">
                    <a:pos x="198" y="22"/>
                  </a:cxn>
                  <a:cxn ang="0">
                    <a:pos x="215" y="1"/>
                  </a:cxn>
                  <a:cxn ang="0">
                    <a:pos x="6" y="0"/>
                  </a:cxn>
                  <a:cxn ang="0">
                    <a:pos x="20" y="22"/>
                  </a:cxn>
                </a:cxnLst>
                <a:rect l="0" t="0" r="r" b="b"/>
                <a:pathLst>
                  <a:path w="217" h="25">
                    <a:moveTo>
                      <a:pt x="20" y="22"/>
                    </a:moveTo>
                    <a:cubicBezTo>
                      <a:pt x="198" y="22"/>
                      <a:pt x="198" y="22"/>
                      <a:pt x="198" y="22"/>
                    </a:cubicBezTo>
                    <a:cubicBezTo>
                      <a:pt x="198" y="22"/>
                      <a:pt x="217" y="25"/>
                      <a:pt x="215" y="1"/>
                    </a:cubicBezTo>
                    <a:cubicBezTo>
                      <a:pt x="6" y="0"/>
                      <a:pt x="6" y="0"/>
                      <a:pt x="6" y="0"/>
                    </a:cubicBezTo>
                    <a:cubicBezTo>
                      <a:pt x="6" y="0"/>
                      <a:pt x="0" y="20"/>
                      <a:pt x="20" y="22"/>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2400"/>
              </a:p>
            </p:txBody>
          </p:sp>
        </p:grpSp>
      </p:grpSp>
      <p:sp>
        <p:nvSpPr>
          <p:cNvPr id="41" name="Picture Placeholder 7"/>
          <p:cNvSpPr>
            <a:spLocks noGrp="1"/>
          </p:cNvSpPr>
          <p:nvPr>
            <p:ph type="pic" sz="quarter" idx="10" hasCustomPrompt="1"/>
          </p:nvPr>
        </p:nvSpPr>
        <p:spPr>
          <a:xfrm>
            <a:off x="1438696" y="2013587"/>
            <a:ext cx="3535163" cy="2180896"/>
          </a:xfrm>
          <a:prstGeom prst="rect">
            <a:avLst/>
          </a:prstGeom>
          <a:ln>
            <a:noFill/>
          </a:ln>
        </p:spPr>
        <p:txBody>
          <a:bodyPr bIns="457200" anchor="b"/>
          <a:lstStyle>
            <a:lvl1pPr algn="ctr">
              <a:buNone/>
              <a:defRPr sz="1467">
                <a:solidFill>
                  <a:schemeClr val="tx1">
                    <a:lumMod val="50000"/>
                    <a:lumOff val="50000"/>
                  </a:schemeClr>
                </a:solidFill>
              </a:defRPr>
            </a:lvl1pPr>
          </a:lstStyle>
          <a:p>
            <a:r>
              <a:rPr lang="en-US"/>
              <a:t>Image Holder</a:t>
            </a:r>
          </a:p>
        </p:txBody>
      </p:sp>
    </p:spTree>
    <p:extLst>
      <p:ext uri="{BB962C8B-B14F-4D97-AF65-F5344CB8AC3E}">
        <p14:creationId xmlns:p14="http://schemas.microsoft.com/office/powerpoint/2010/main" val="548289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500" fill="hold"/>
                                        <p:tgtEl>
                                          <p:spTgt spid="31"/>
                                        </p:tgtEl>
                                        <p:attrNameLst>
                                          <p:attrName>ppt_w</p:attrName>
                                        </p:attrNameLst>
                                      </p:cBhvr>
                                      <p:tavLst>
                                        <p:tav tm="0">
                                          <p:val>
                                            <p:fltVal val="0"/>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animEffect transition="in" filter="fade">
                                      <p:cBhvr>
                                        <p:cTn id="17" dur="500"/>
                                        <p:tgtEl>
                                          <p:spTgt spid="31"/>
                                        </p:tgtEl>
                                      </p:cBhvr>
                                    </p:animEffect>
                                  </p:childTnLst>
                                </p:cTn>
                              </p:par>
                            </p:childTnLst>
                          </p:cTn>
                        </p:par>
                        <p:par>
                          <p:cTn id="18" fill="hold">
                            <p:stCondLst>
                              <p:cond delay="1500"/>
                            </p:stCondLst>
                            <p:childTnLst>
                              <p:par>
                                <p:cTn id="19" presetID="22" presetClass="entr" presetSubtype="4"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wipe(down)">
                                      <p:cBhvr>
                                        <p:cTn id="2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41" grpId="0"/>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MockUp02">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a:t>Click To Edit Master Title Style</a:t>
            </a:r>
          </a:p>
        </p:txBody>
      </p:sp>
      <p:sp>
        <p:nvSpPr>
          <p:cNvPr id="17"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Subtext Goes Here</a:t>
            </a:r>
          </a:p>
        </p:txBody>
      </p:sp>
      <p:sp>
        <p:nvSpPr>
          <p:cNvPr id="29" name="Round Same Side Corner Rectangle 28"/>
          <p:cNvSpPr/>
          <p:nvPr userDrawn="1"/>
        </p:nvSpPr>
        <p:spPr>
          <a:xfrm rot="16200000" flipH="1">
            <a:off x="11731145" y="6331908"/>
            <a:ext cx="384047" cy="537665"/>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lumMod val="50000"/>
                  <a:lumOff val="50000"/>
                </a:schemeClr>
              </a:solidFill>
            </a:endParaRPr>
          </a:p>
        </p:txBody>
      </p:sp>
      <p:sp>
        <p:nvSpPr>
          <p:cNvPr id="30" name="Slide Number Placeholder 4"/>
          <p:cNvSpPr>
            <a:spLocks noGrp="1"/>
          </p:cNvSpPr>
          <p:nvPr>
            <p:ph type="sldNum" sz="quarter" idx="14"/>
          </p:nvPr>
        </p:nvSpPr>
        <p:spPr>
          <a:xfrm>
            <a:off x="11662442" y="6408717"/>
            <a:ext cx="508001" cy="366183"/>
          </a:xfrm>
          <a:prstGeom prst="rect">
            <a:avLst/>
          </a:prstGeom>
        </p:spPr>
        <p:txBody>
          <a:bodyPr anchor="ctr"/>
          <a:lstStyle>
            <a:lvl1pPr algn="ctr">
              <a:defRPr sz="1200" b="1">
                <a:solidFill>
                  <a:schemeClr val="tx1">
                    <a:lumMod val="50000"/>
                    <a:lumOff val="50000"/>
                  </a:schemeClr>
                </a:solidFill>
              </a:defRPr>
            </a:lvl1pPr>
          </a:lstStyle>
          <a:p>
            <a:fld id="{C136B7D2-B98C-44FD-8D04-7EC62A564975}" type="slidenum">
              <a:rPr lang="en-US" smtClean="0"/>
              <a:pPr/>
              <a:t>‹#›</a:t>
            </a:fld>
            <a:endParaRPr lang="en-US"/>
          </a:p>
        </p:txBody>
      </p:sp>
      <p:grpSp>
        <p:nvGrpSpPr>
          <p:cNvPr id="18" name="Group 29"/>
          <p:cNvGrpSpPr/>
          <p:nvPr userDrawn="1"/>
        </p:nvGrpSpPr>
        <p:grpSpPr>
          <a:xfrm>
            <a:off x="5133752" y="1731349"/>
            <a:ext cx="1945525" cy="4155551"/>
            <a:chOff x="3205386" y="1562392"/>
            <a:chExt cx="1459144" cy="3116662"/>
          </a:xfrm>
          <a:effectLst/>
        </p:grpSpPr>
        <p:sp>
          <p:nvSpPr>
            <p:cNvPr id="19" name="Freeform 18"/>
            <p:cNvSpPr/>
            <p:nvPr/>
          </p:nvSpPr>
          <p:spPr>
            <a:xfrm>
              <a:off x="3205386" y="1579715"/>
              <a:ext cx="1459144" cy="3099339"/>
            </a:xfrm>
            <a:custGeom>
              <a:avLst/>
              <a:gdLst>
                <a:gd name="connsiteX0" fmla="*/ 0 w 1459144"/>
                <a:gd name="connsiteY0" fmla="*/ 176060 h 3099339"/>
                <a:gd name="connsiteX1" fmla="*/ 51567 w 1459144"/>
                <a:gd name="connsiteY1" fmla="*/ 51567 h 3099339"/>
                <a:gd name="connsiteX2" fmla="*/ 176060 w 1459144"/>
                <a:gd name="connsiteY2" fmla="*/ 0 h 3099339"/>
                <a:gd name="connsiteX3" fmla="*/ 1283084 w 1459144"/>
                <a:gd name="connsiteY3" fmla="*/ 0 h 3099339"/>
                <a:gd name="connsiteX4" fmla="*/ 1407577 w 1459144"/>
                <a:gd name="connsiteY4" fmla="*/ 51567 h 3099339"/>
                <a:gd name="connsiteX5" fmla="*/ 1459144 w 1459144"/>
                <a:gd name="connsiteY5" fmla="*/ 176060 h 3099339"/>
                <a:gd name="connsiteX6" fmla="*/ 1459144 w 1459144"/>
                <a:gd name="connsiteY6" fmla="*/ 2923279 h 3099339"/>
                <a:gd name="connsiteX7" fmla="*/ 1407577 w 1459144"/>
                <a:gd name="connsiteY7" fmla="*/ 3047772 h 3099339"/>
                <a:gd name="connsiteX8" fmla="*/ 1283084 w 1459144"/>
                <a:gd name="connsiteY8" fmla="*/ 3099339 h 3099339"/>
                <a:gd name="connsiteX9" fmla="*/ 176060 w 1459144"/>
                <a:gd name="connsiteY9" fmla="*/ 3099339 h 3099339"/>
                <a:gd name="connsiteX10" fmla="*/ 51567 w 1459144"/>
                <a:gd name="connsiteY10" fmla="*/ 3047772 h 3099339"/>
                <a:gd name="connsiteX11" fmla="*/ 0 w 1459144"/>
                <a:gd name="connsiteY11" fmla="*/ 2923279 h 3099339"/>
                <a:gd name="connsiteX12" fmla="*/ 0 w 1459144"/>
                <a:gd name="connsiteY12" fmla="*/ 176060 h 309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9144" h="3099339">
                  <a:moveTo>
                    <a:pt x="0" y="176060"/>
                  </a:moveTo>
                  <a:cubicBezTo>
                    <a:pt x="0" y="129366"/>
                    <a:pt x="18549" y="84584"/>
                    <a:pt x="51567" y="51567"/>
                  </a:cubicBezTo>
                  <a:cubicBezTo>
                    <a:pt x="84585" y="18549"/>
                    <a:pt x="129366" y="0"/>
                    <a:pt x="176060" y="0"/>
                  </a:cubicBezTo>
                  <a:lnTo>
                    <a:pt x="1283084" y="0"/>
                  </a:lnTo>
                  <a:cubicBezTo>
                    <a:pt x="1329778" y="0"/>
                    <a:pt x="1374560" y="18549"/>
                    <a:pt x="1407577" y="51567"/>
                  </a:cubicBezTo>
                  <a:cubicBezTo>
                    <a:pt x="1440595" y="84585"/>
                    <a:pt x="1459144" y="129366"/>
                    <a:pt x="1459144" y="176060"/>
                  </a:cubicBezTo>
                  <a:lnTo>
                    <a:pt x="1459144" y="2923279"/>
                  </a:lnTo>
                  <a:cubicBezTo>
                    <a:pt x="1459144" y="2969973"/>
                    <a:pt x="1440595" y="3014755"/>
                    <a:pt x="1407577" y="3047772"/>
                  </a:cubicBezTo>
                  <a:cubicBezTo>
                    <a:pt x="1374559" y="3080790"/>
                    <a:pt x="1329778" y="3099339"/>
                    <a:pt x="1283084" y="3099339"/>
                  </a:cubicBezTo>
                  <a:lnTo>
                    <a:pt x="176060" y="3099339"/>
                  </a:lnTo>
                  <a:cubicBezTo>
                    <a:pt x="129366" y="3099339"/>
                    <a:pt x="84584" y="3080790"/>
                    <a:pt x="51567" y="3047772"/>
                  </a:cubicBezTo>
                  <a:cubicBezTo>
                    <a:pt x="18549" y="3014754"/>
                    <a:pt x="0" y="2969973"/>
                    <a:pt x="0" y="2923279"/>
                  </a:cubicBezTo>
                  <a:lnTo>
                    <a:pt x="0" y="176060"/>
                  </a:lnTo>
                  <a:close/>
                </a:path>
              </a:pathLst>
            </a:cu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Freeform 20"/>
            <p:cNvSpPr/>
            <p:nvPr/>
          </p:nvSpPr>
          <p:spPr>
            <a:xfrm>
              <a:off x="3806686" y="4332856"/>
              <a:ext cx="256543" cy="261216"/>
            </a:xfrm>
            <a:custGeom>
              <a:avLst/>
              <a:gdLst>
                <a:gd name="connsiteX0" fmla="*/ 0 w 256543"/>
                <a:gd name="connsiteY0" fmla="*/ 130608 h 261216"/>
                <a:gd name="connsiteX1" fmla="*/ 36755 w 256543"/>
                <a:gd name="connsiteY1" fmla="*/ 39091 h 261216"/>
                <a:gd name="connsiteX2" fmla="*/ 128272 w 256543"/>
                <a:gd name="connsiteY2" fmla="*/ 0 h 261216"/>
                <a:gd name="connsiteX3" fmla="*/ 219789 w 256543"/>
                <a:gd name="connsiteY3" fmla="*/ 39091 h 261216"/>
                <a:gd name="connsiteX4" fmla="*/ 256544 w 256543"/>
                <a:gd name="connsiteY4" fmla="*/ 130608 h 261216"/>
                <a:gd name="connsiteX5" fmla="*/ 219789 w 256543"/>
                <a:gd name="connsiteY5" fmla="*/ 222125 h 261216"/>
                <a:gd name="connsiteX6" fmla="*/ 128272 w 256543"/>
                <a:gd name="connsiteY6" fmla="*/ 261216 h 261216"/>
                <a:gd name="connsiteX7" fmla="*/ 36755 w 256543"/>
                <a:gd name="connsiteY7" fmla="*/ 222125 h 261216"/>
                <a:gd name="connsiteX8" fmla="*/ 0 w 256543"/>
                <a:gd name="connsiteY8" fmla="*/ 130608 h 26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543" h="261216">
                  <a:moveTo>
                    <a:pt x="0" y="130608"/>
                  </a:moveTo>
                  <a:cubicBezTo>
                    <a:pt x="0" y="96377"/>
                    <a:pt x="13199" y="63514"/>
                    <a:pt x="36755" y="39091"/>
                  </a:cubicBezTo>
                  <a:cubicBezTo>
                    <a:pt x="60874" y="14086"/>
                    <a:pt x="93851" y="0"/>
                    <a:pt x="128272" y="0"/>
                  </a:cubicBezTo>
                  <a:cubicBezTo>
                    <a:pt x="162693" y="0"/>
                    <a:pt x="195670" y="14086"/>
                    <a:pt x="219789" y="39091"/>
                  </a:cubicBezTo>
                  <a:cubicBezTo>
                    <a:pt x="243346" y="63514"/>
                    <a:pt x="256544" y="96377"/>
                    <a:pt x="256544" y="130608"/>
                  </a:cubicBezTo>
                  <a:cubicBezTo>
                    <a:pt x="256544" y="164839"/>
                    <a:pt x="243345" y="197702"/>
                    <a:pt x="219789" y="222125"/>
                  </a:cubicBezTo>
                  <a:cubicBezTo>
                    <a:pt x="195670" y="247130"/>
                    <a:pt x="162693" y="261216"/>
                    <a:pt x="128272" y="261216"/>
                  </a:cubicBezTo>
                  <a:cubicBezTo>
                    <a:pt x="93851" y="261216"/>
                    <a:pt x="60874" y="247130"/>
                    <a:pt x="36755" y="222125"/>
                  </a:cubicBezTo>
                  <a:cubicBezTo>
                    <a:pt x="13198" y="197702"/>
                    <a:pt x="0" y="164839"/>
                    <a:pt x="0" y="130608"/>
                  </a:cubicBezTo>
                  <a:close/>
                </a:path>
              </a:pathLst>
            </a:cu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Freeform 21"/>
            <p:cNvSpPr/>
            <p:nvPr/>
          </p:nvSpPr>
          <p:spPr>
            <a:xfrm>
              <a:off x="3306742" y="1997538"/>
              <a:ext cx="1256433" cy="2276759"/>
            </a:xfrm>
            <a:custGeom>
              <a:avLst/>
              <a:gdLst>
                <a:gd name="connsiteX0" fmla="*/ 0 w 1256433"/>
                <a:gd name="connsiteY0" fmla="*/ 0 h 2276759"/>
                <a:gd name="connsiteX1" fmla="*/ 1256433 w 1256433"/>
                <a:gd name="connsiteY1" fmla="*/ 0 h 2276759"/>
                <a:gd name="connsiteX2" fmla="*/ 1256433 w 1256433"/>
                <a:gd name="connsiteY2" fmla="*/ 2276759 h 2276759"/>
                <a:gd name="connsiteX3" fmla="*/ 0 w 1256433"/>
                <a:gd name="connsiteY3" fmla="*/ 2276759 h 2276759"/>
                <a:gd name="connsiteX4" fmla="*/ 0 w 1256433"/>
                <a:gd name="connsiteY4" fmla="*/ 0 h 2276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3" h="2276759">
                  <a:moveTo>
                    <a:pt x="0" y="0"/>
                  </a:moveTo>
                  <a:lnTo>
                    <a:pt x="1256433" y="0"/>
                  </a:lnTo>
                  <a:lnTo>
                    <a:pt x="1256433" y="2276759"/>
                  </a:lnTo>
                  <a:lnTo>
                    <a:pt x="0" y="2276759"/>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Freeform 22"/>
            <p:cNvSpPr/>
            <p:nvPr/>
          </p:nvSpPr>
          <p:spPr>
            <a:xfrm>
              <a:off x="3796931" y="1824436"/>
              <a:ext cx="276054" cy="32124"/>
            </a:xfrm>
            <a:custGeom>
              <a:avLst/>
              <a:gdLst>
                <a:gd name="connsiteX0" fmla="*/ 0 w 276054"/>
                <a:gd name="connsiteY0" fmla="*/ 16062 h 32124"/>
                <a:gd name="connsiteX1" fmla="*/ 4704 w 276054"/>
                <a:gd name="connsiteY1" fmla="*/ 4704 h 32124"/>
                <a:gd name="connsiteX2" fmla="*/ 16062 w 276054"/>
                <a:gd name="connsiteY2" fmla="*/ 0 h 32124"/>
                <a:gd name="connsiteX3" fmla="*/ 259992 w 276054"/>
                <a:gd name="connsiteY3" fmla="*/ 0 h 32124"/>
                <a:gd name="connsiteX4" fmla="*/ 271350 w 276054"/>
                <a:gd name="connsiteY4" fmla="*/ 4704 h 32124"/>
                <a:gd name="connsiteX5" fmla="*/ 276054 w 276054"/>
                <a:gd name="connsiteY5" fmla="*/ 16062 h 32124"/>
                <a:gd name="connsiteX6" fmla="*/ 276054 w 276054"/>
                <a:gd name="connsiteY6" fmla="*/ 16062 h 32124"/>
                <a:gd name="connsiteX7" fmla="*/ 271350 w 276054"/>
                <a:gd name="connsiteY7" fmla="*/ 27420 h 32124"/>
                <a:gd name="connsiteX8" fmla="*/ 259992 w 276054"/>
                <a:gd name="connsiteY8" fmla="*/ 32124 h 32124"/>
                <a:gd name="connsiteX9" fmla="*/ 16062 w 276054"/>
                <a:gd name="connsiteY9" fmla="*/ 32124 h 32124"/>
                <a:gd name="connsiteX10" fmla="*/ 4704 w 276054"/>
                <a:gd name="connsiteY10" fmla="*/ 27420 h 32124"/>
                <a:gd name="connsiteX11" fmla="*/ 0 w 276054"/>
                <a:gd name="connsiteY11" fmla="*/ 16062 h 3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054" h="32124">
                  <a:moveTo>
                    <a:pt x="0" y="16062"/>
                  </a:moveTo>
                  <a:cubicBezTo>
                    <a:pt x="0" y="11802"/>
                    <a:pt x="1692" y="7717"/>
                    <a:pt x="4704" y="4704"/>
                  </a:cubicBezTo>
                  <a:cubicBezTo>
                    <a:pt x="7716" y="1692"/>
                    <a:pt x="11802" y="0"/>
                    <a:pt x="16062" y="0"/>
                  </a:cubicBezTo>
                  <a:lnTo>
                    <a:pt x="259992" y="0"/>
                  </a:lnTo>
                  <a:cubicBezTo>
                    <a:pt x="264252" y="0"/>
                    <a:pt x="268337" y="1692"/>
                    <a:pt x="271350" y="4704"/>
                  </a:cubicBezTo>
                  <a:cubicBezTo>
                    <a:pt x="274362" y="7716"/>
                    <a:pt x="276054" y="11802"/>
                    <a:pt x="276054" y="16062"/>
                  </a:cubicBezTo>
                  <a:lnTo>
                    <a:pt x="276054" y="16062"/>
                  </a:lnTo>
                  <a:cubicBezTo>
                    <a:pt x="276054" y="20322"/>
                    <a:pt x="274362" y="24407"/>
                    <a:pt x="271350" y="27420"/>
                  </a:cubicBezTo>
                  <a:cubicBezTo>
                    <a:pt x="268338" y="30432"/>
                    <a:pt x="264252" y="32124"/>
                    <a:pt x="259992" y="32124"/>
                  </a:cubicBezTo>
                  <a:lnTo>
                    <a:pt x="16062" y="32124"/>
                  </a:lnTo>
                  <a:cubicBezTo>
                    <a:pt x="11802" y="32124"/>
                    <a:pt x="7717" y="30432"/>
                    <a:pt x="4704" y="27420"/>
                  </a:cubicBezTo>
                  <a:cubicBezTo>
                    <a:pt x="1692" y="24408"/>
                    <a:pt x="0" y="20322"/>
                    <a:pt x="0" y="16062"/>
                  </a:cubicBezTo>
                  <a:close/>
                </a:path>
              </a:pathLst>
            </a:cu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Freeform 23"/>
            <p:cNvSpPr/>
            <p:nvPr/>
          </p:nvSpPr>
          <p:spPr>
            <a:xfrm>
              <a:off x="3911556" y="1704426"/>
              <a:ext cx="46804" cy="47657"/>
            </a:xfrm>
            <a:custGeom>
              <a:avLst/>
              <a:gdLst>
                <a:gd name="connsiteX0" fmla="*/ 0 w 46804"/>
                <a:gd name="connsiteY0" fmla="*/ 23829 h 47657"/>
                <a:gd name="connsiteX1" fmla="*/ 6705 w 46804"/>
                <a:gd name="connsiteY1" fmla="*/ 7132 h 47657"/>
                <a:gd name="connsiteX2" fmla="*/ 23402 w 46804"/>
                <a:gd name="connsiteY2" fmla="*/ 0 h 47657"/>
                <a:gd name="connsiteX3" fmla="*/ 40099 w 46804"/>
                <a:gd name="connsiteY3" fmla="*/ 7132 h 47657"/>
                <a:gd name="connsiteX4" fmla="*/ 46804 w 46804"/>
                <a:gd name="connsiteY4" fmla="*/ 23829 h 47657"/>
                <a:gd name="connsiteX5" fmla="*/ 40099 w 46804"/>
                <a:gd name="connsiteY5" fmla="*/ 40526 h 47657"/>
                <a:gd name="connsiteX6" fmla="*/ 23402 w 46804"/>
                <a:gd name="connsiteY6" fmla="*/ 47658 h 47657"/>
                <a:gd name="connsiteX7" fmla="*/ 6705 w 46804"/>
                <a:gd name="connsiteY7" fmla="*/ 40526 h 47657"/>
                <a:gd name="connsiteX8" fmla="*/ 0 w 46804"/>
                <a:gd name="connsiteY8" fmla="*/ 23829 h 4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804" h="47657">
                  <a:moveTo>
                    <a:pt x="0" y="23829"/>
                  </a:moveTo>
                  <a:cubicBezTo>
                    <a:pt x="0" y="17584"/>
                    <a:pt x="2408" y="11588"/>
                    <a:pt x="6705" y="7132"/>
                  </a:cubicBezTo>
                  <a:cubicBezTo>
                    <a:pt x="11105" y="2570"/>
                    <a:pt x="17122" y="0"/>
                    <a:pt x="23402" y="0"/>
                  </a:cubicBezTo>
                  <a:cubicBezTo>
                    <a:pt x="29682" y="0"/>
                    <a:pt x="35698" y="2570"/>
                    <a:pt x="40099" y="7132"/>
                  </a:cubicBezTo>
                  <a:cubicBezTo>
                    <a:pt x="44397" y="11588"/>
                    <a:pt x="46804" y="17583"/>
                    <a:pt x="46804" y="23829"/>
                  </a:cubicBezTo>
                  <a:cubicBezTo>
                    <a:pt x="46804" y="30074"/>
                    <a:pt x="44396" y="36070"/>
                    <a:pt x="40099" y="40526"/>
                  </a:cubicBezTo>
                  <a:cubicBezTo>
                    <a:pt x="35699" y="45088"/>
                    <a:pt x="29682" y="47658"/>
                    <a:pt x="23402" y="47658"/>
                  </a:cubicBezTo>
                  <a:cubicBezTo>
                    <a:pt x="17122" y="47658"/>
                    <a:pt x="11106" y="45088"/>
                    <a:pt x="6705" y="40526"/>
                  </a:cubicBezTo>
                  <a:cubicBezTo>
                    <a:pt x="2407" y="36070"/>
                    <a:pt x="0" y="30075"/>
                    <a:pt x="0" y="23829"/>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Freeform 24"/>
            <p:cNvSpPr/>
            <p:nvPr/>
          </p:nvSpPr>
          <p:spPr>
            <a:xfrm>
              <a:off x="4293042" y="1562392"/>
              <a:ext cx="198758" cy="40154"/>
            </a:xfrm>
            <a:custGeom>
              <a:avLst/>
              <a:gdLst>
                <a:gd name="connsiteX0" fmla="*/ 0 w 198758"/>
                <a:gd name="connsiteY0" fmla="*/ 0 h 40154"/>
                <a:gd name="connsiteX1" fmla="*/ 198758 w 198758"/>
                <a:gd name="connsiteY1" fmla="*/ 0 h 40154"/>
                <a:gd name="connsiteX2" fmla="*/ 198758 w 198758"/>
                <a:gd name="connsiteY2" fmla="*/ 40154 h 40154"/>
                <a:gd name="connsiteX3" fmla="*/ 0 w 198758"/>
                <a:gd name="connsiteY3" fmla="*/ 40154 h 40154"/>
                <a:gd name="connsiteX4" fmla="*/ 0 w 198758"/>
                <a:gd name="connsiteY4" fmla="*/ 0 h 40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758" h="40154">
                  <a:moveTo>
                    <a:pt x="0" y="0"/>
                  </a:moveTo>
                  <a:lnTo>
                    <a:pt x="198758" y="0"/>
                  </a:lnTo>
                  <a:lnTo>
                    <a:pt x="198758" y="40154"/>
                  </a:lnTo>
                  <a:lnTo>
                    <a:pt x="0" y="40154"/>
                  </a:lnTo>
                  <a:lnTo>
                    <a:pt x="0"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2" name="Picture Placeholder 7"/>
          <p:cNvSpPr>
            <a:spLocks noGrp="1"/>
          </p:cNvSpPr>
          <p:nvPr>
            <p:ph type="pic" sz="quarter" idx="10" hasCustomPrompt="1"/>
          </p:nvPr>
        </p:nvSpPr>
        <p:spPr>
          <a:xfrm>
            <a:off x="5268894" y="2303485"/>
            <a:ext cx="1675244" cy="3043737"/>
          </a:xfrm>
          <a:prstGeom prst="rect">
            <a:avLst/>
          </a:prstGeom>
          <a:ln>
            <a:noFill/>
          </a:ln>
        </p:spPr>
        <p:txBody>
          <a:bodyPr bIns="457200" anchor="b"/>
          <a:lstStyle>
            <a:lvl1pPr algn="ctr">
              <a:buNone/>
              <a:defRPr sz="1467">
                <a:solidFill>
                  <a:schemeClr val="tx1">
                    <a:lumMod val="50000"/>
                    <a:lumOff val="50000"/>
                  </a:schemeClr>
                </a:solidFill>
              </a:defRPr>
            </a:lvl1pPr>
          </a:lstStyle>
          <a:p>
            <a:r>
              <a:rPr lang="en-US"/>
              <a:t>Image Holder</a:t>
            </a:r>
          </a:p>
        </p:txBody>
      </p:sp>
    </p:spTree>
    <p:extLst>
      <p:ext uri="{BB962C8B-B14F-4D97-AF65-F5344CB8AC3E}">
        <p14:creationId xmlns:p14="http://schemas.microsoft.com/office/powerpoint/2010/main" val="836214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down)">
                                      <p:cBhvr>
                                        <p:cTn id="2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32" grpId="0"/>
    </p:bldLst>
  </p:timing>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tags" Target="../tags/tag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tags" Target="../tags/tag2.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tags" Target="../tags/tag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tags" Target="../tags/tag3.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9" Type="http://schemas.openxmlformats.org/officeDocument/2006/relationships/slideLayout" Target="../slideLayouts/slideLayout103.xml"/><Relationship Id="rId21" Type="http://schemas.openxmlformats.org/officeDocument/2006/relationships/slideLayout" Target="../slideLayouts/slideLayout85.xml"/><Relationship Id="rId34" Type="http://schemas.openxmlformats.org/officeDocument/2006/relationships/slideLayout" Target="../slideLayouts/slideLayout98.xml"/><Relationship Id="rId42" Type="http://schemas.openxmlformats.org/officeDocument/2006/relationships/slideLayout" Target="../slideLayouts/slideLayout106.xml"/><Relationship Id="rId47" Type="http://schemas.openxmlformats.org/officeDocument/2006/relationships/theme" Target="../theme/theme2.xml"/><Relationship Id="rId7" Type="http://schemas.openxmlformats.org/officeDocument/2006/relationships/slideLayout" Target="../slideLayouts/slideLayout7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9" Type="http://schemas.openxmlformats.org/officeDocument/2006/relationships/slideLayout" Target="../slideLayouts/slideLayout93.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32" Type="http://schemas.openxmlformats.org/officeDocument/2006/relationships/slideLayout" Target="../slideLayouts/slideLayout96.xml"/><Relationship Id="rId37" Type="http://schemas.openxmlformats.org/officeDocument/2006/relationships/slideLayout" Target="../slideLayouts/slideLayout101.xml"/><Relationship Id="rId40" Type="http://schemas.openxmlformats.org/officeDocument/2006/relationships/slideLayout" Target="../slideLayouts/slideLayout104.xml"/><Relationship Id="rId45" Type="http://schemas.openxmlformats.org/officeDocument/2006/relationships/slideLayout" Target="../slideLayouts/slideLayout109.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36" Type="http://schemas.openxmlformats.org/officeDocument/2006/relationships/slideLayout" Target="../slideLayouts/slideLayout100.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31" Type="http://schemas.openxmlformats.org/officeDocument/2006/relationships/slideLayout" Target="../slideLayouts/slideLayout95.xml"/><Relationship Id="rId44" Type="http://schemas.openxmlformats.org/officeDocument/2006/relationships/slideLayout" Target="../slideLayouts/slideLayout108.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slideLayout" Target="../slideLayouts/slideLayout94.xml"/><Relationship Id="rId35" Type="http://schemas.openxmlformats.org/officeDocument/2006/relationships/slideLayout" Target="../slideLayouts/slideLayout99.xml"/><Relationship Id="rId43" Type="http://schemas.openxmlformats.org/officeDocument/2006/relationships/slideLayout" Target="../slideLayouts/slideLayout107.xml"/><Relationship Id="rId8" Type="http://schemas.openxmlformats.org/officeDocument/2006/relationships/slideLayout" Target="../slideLayouts/slideLayout72.xml"/><Relationship Id="rId3" Type="http://schemas.openxmlformats.org/officeDocument/2006/relationships/slideLayout" Target="../slideLayouts/slideLayout67.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33" Type="http://schemas.openxmlformats.org/officeDocument/2006/relationships/slideLayout" Target="../slideLayouts/slideLayout97.xml"/><Relationship Id="rId38" Type="http://schemas.openxmlformats.org/officeDocument/2006/relationships/slideLayout" Target="../slideLayouts/slideLayout102.xml"/><Relationship Id="rId46" Type="http://schemas.openxmlformats.org/officeDocument/2006/relationships/slideLayout" Target="../slideLayouts/slideLayout110.xml"/><Relationship Id="rId20" Type="http://schemas.openxmlformats.org/officeDocument/2006/relationships/slideLayout" Target="../slideLayouts/slideLayout84.xml"/><Relationship Id="rId41"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695325" y="692151"/>
            <a:ext cx="11017250" cy="692647"/>
          </a:xfrm>
          <a:prstGeom prst="rect">
            <a:avLst/>
          </a:prstGeom>
        </p:spPr>
        <p:txBody>
          <a:bodyPr vert="horz" lIns="0" tIns="0" rIns="0" bIns="0" rtlCol="0" anchor="t" anchorCtr="0">
            <a:noAutofit/>
          </a:bodyPr>
          <a:lstStyle/>
          <a:p>
            <a:endParaRPr lang="en-GB"/>
          </a:p>
        </p:txBody>
      </p:sp>
      <p:sp>
        <p:nvSpPr>
          <p:cNvPr id="10" name="Classification"/>
          <p:cNvSpPr txBox="1">
            <a:spLocks noChangeArrowheads="1"/>
          </p:cNvSpPr>
          <p:nvPr>
            <p:custDataLst>
              <p:tags r:id="rId66"/>
            </p:custDataLst>
          </p:nvPr>
        </p:nvSpPr>
        <p:spPr bwMode="black">
          <a:xfrm>
            <a:off x="4022172" y="260350"/>
            <a:ext cx="7679599" cy="139700"/>
          </a:xfrm>
          <a:prstGeom prst="rect">
            <a:avLst/>
          </a:prstGeom>
          <a:noFill/>
          <a:ln w="9525" algn="ctr">
            <a:noFill/>
            <a:miter lim="800000"/>
            <a:headEnd/>
            <a:tailEnd/>
          </a:ln>
          <a:effectLst/>
        </p:spPr>
        <p:txBody>
          <a:bodyPr wrap="none" lIns="0" tIns="0" rIns="0" bIns="0"/>
          <a:lstStyle/>
          <a:p>
            <a:pPr algn="r">
              <a:buClrTx/>
              <a:buSzTx/>
              <a:buFontTx/>
              <a:buNone/>
            </a:pPr>
            <a:endParaRPr lang="en-GB" sz="900">
              <a:solidFill>
                <a:srgbClr val="283E36"/>
              </a:solidFill>
              <a:latin typeface="SwissReSans" pitchFamily="34" charset="0"/>
            </a:endParaRPr>
          </a:p>
        </p:txBody>
      </p:sp>
      <p:sp>
        <p:nvSpPr>
          <p:cNvPr id="9" name="Footer"/>
          <p:cNvSpPr txBox="1">
            <a:spLocks/>
          </p:cNvSpPr>
          <p:nvPr>
            <p:custDataLst>
              <p:tags r:id="rId67"/>
            </p:custDataLst>
          </p:nvPr>
        </p:nvSpPr>
        <p:spPr bwMode="black">
          <a:xfrm>
            <a:off x="3254847" y="6505850"/>
            <a:ext cx="7871883" cy="139700"/>
          </a:xfrm>
          <a:prstGeom prst="rect">
            <a:avLst/>
          </a:prstGeom>
        </p:spPr>
        <p:txBody>
          <a:bodyPr vert="horz" wrap="none" lIns="0" tIns="0" rIns="0" bIns="0" rtlCol="0" anchor="b" anchorCtr="0"/>
          <a:lstStyle/>
          <a:p>
            <a:pPr marL="0" algn="r" defTabSz="914400" rtl="0" eaLnBrk="1" latinLnBrk="0" hangingPunct="1"/>
            <a:r>
              <a:rPr lang="en-GB" sz="1000" b="0" kern="1200">
                <a:solidFill>
                  <a:srgbClr val="283E36"/>
                </a:solidFill>
                <a:latin typeface="SwissReSans" pitchFamily="34" charset="0"/>
                <a:ea typeface="+mn-ea"/>
                <a:cs typeface="+mn-cs"/>
              </a:rPr>
              <a:t>March 2022</a:t>
            </a:r>
          </a:p>
        </p:txBody>
      </p:sp>
      <p:sp>
        <p:nvSpPr>
          <p:cNvPr id="11" name="Date Placeholder 10"/>
          <p:cNvSpPr>
            <a:spLocks noGrp="1"/>
          </p:cNvSpPr>
          <p:nvPr>
            <p:ph type="dt" sz="half" idx="2"/>
          </p:nvPr>
        </p:nvSpPr>
        <p:spPr bwMode="black">
          <a:xfrm>
            <a:off x="9782581" y="6918846"/>
            <a:ext cx="1823939" cy="182562"/>
          </a:xfrm>
          <a:prstGeom prst="rect">
            <a:avLst/>
          </a:prstGeom>
        </p:spPr>
        <p:txBody>
          <a:bodyPr vert="horz" lIns="0" tIns="0" rIns="0" bIns="0" rtlCol="0" anchor="ctr"/>
          <a:lstStyle>
            <a:lvl1pPr algn="r">
              <a:defRPr sz="600">
                <a:solidFill>
                  <a:srgbClr val="A8BAB2"/>
                </a:solidFill>
                <a:latin typeface="SwissReSans" pitchFamily="34" charset="0"/>
              </a:defRPr>
            </a:lvl1pPr>
          </a:lstStyle>
          <a:p>
            <a:endParaRPr lang="en-GB"/>
          </a:p>
        </p:txBody>
      </p:sp>
      <p:sp>
        <p:nvSpPr>
          <p:cNvPr id="12" name="Footer Placeholder 11"/>
          <p:cNvSpPr>
            <a:spLocks noGrp="1"/>
          </p:cNvSpPr>
          <p:nvPr>
            <p:ph type="ftr" sz="quarter" idx="3"/>
          </p:nvPr>
        </p:nvSpPr>
        <p:spPr bwMode="black">
          <a:xfrm>
            <a:off x="1141719" y="6918845"/>
            <a:ext cx="8064500" cy="182563"/>
          </a:xfrm>
          <a:prstGeom prst="rect">
            <a:avLst/>
          </a:prstGeom>
        </p:spPr>
        <p:txBody>
          <a:bodyPr vert="horz" lIns="0" tIns="0" rIns="0" bIns="0" rtlCol="0" anchor="ctr"/>
          <a:lstStyle>
            <a:lvl1pPr algn="l">
              <a:defRPr sz="600">
                <a:solidFill>
                  <a:srgbClr val="A8BAB2"/>
                </a:solidFill>
                <a:latin typeface="SwissReSans" pitchFamily="34" charset="0"/>
              </a:defRPr>
            </a:lvl1pPr>
          </a:lstStyle>
          <a:p>
            <a:endParaRPr lang="en-GB"/>
          </a:p>
        </p:txBody>
      </p:sp>
      <p:sp>
        <p:nvSpPr>
          <p:cNvPr id="5" name="Slide Number Placeholder 4"/>
          <p:cNvSpPr>
            <a:spLocks noGrp="1"/>
          </p:cNvSpPr>
          <p:nvPr>
            <p:ph type="sldNum" sz="quarter" idx="4"/>
            <p:custDataLst>
              <p:tags r:id="rId68"/>
            </p:custDataLst>
          </p:nvPr>
        </p:nvSpPr>
        <p:spPr>
          <a:xfrm>
            <a:off x="11414762" y="6472512"/>
            <a:ext cx="287008" cy="182562"/>
          </a:xfrm>
          <a:prstGeom prst="rect">
            <a:avLst/>
          </a:prstGeom>
        </p:spPr>
        <p:txBody>
          <a:bodyPr vert="horz" wrap="none" lIns="0" tIns="0" rIns="0" bIns="0" rtlCol="0" anchor="b" anchorCtr="0"/>
          <a:lstStyle>
            <a:lvl1pPr algn="r">
              <a:defRPr sz="1200">
                <a:solidFill>
                  <a:srgbClr val="283E36"/>
                </a:solidFill>
                <a:latin typeface="SwissReSans" panose="020B0604020202020204" pitchFamily="34" charset="0"/>
              </a:defRPr>
            </a:lvl1pPr>
          </a:lstStyle>
          <a:p>
            <a:fld id="{5E4D2043-7E31-4A53-BD33-72A88E682172}" type="slidenum">
              <a:rPr lang="en-GB" smtClean="0"/>
              <a:pPr/>
              <a:t>‹#›</a:t>
            </a:fld>
            <a:endParaRPr lang="en-GB"/>
          </a:p>
        </p:txBody>
      </p:sp>
      <p:sp>
        <p:nvSpPr>
          <p:cNvPr id="4" name="Text Placeholder 3">
            <a:extLst>
              <a:ext uri="{FF2B5EF4-FFF2-40B4-BE49-F238E27FC236}">
                <a16:creationId xmlns:a16="http://schemas.microsoft.com/office/drawing/2014/main" id="{C8BD0104-4EE1-4F88-B561-D6FC2FA04A13}"/>
              </a:ext>
            </a:extLst>
          </p:cNvPr>
          <p:cNvSpPr>
            <a:spLocks noGrp="1"/>
          </p:cNvSpPr>
          <p:nvPr>
            <p:ph type="body" idx="1"/>
          </p:nvPr>
        </p:nvSpPr>
        <p:spPr>
          <a:xfrm>
            <a:off x="695325" y="1628776"/>
            <a:ext cx="11017250" cy="4392513"/>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pic>
        <p:nvPicPr>
          <p:cNvPr id="7" name="Picture 6">
            <a:extLst>
              <a:ext uri="{FF2B5EF4-FFF2-40B4-BE49-F238E27FC236}">
                <a16:creationId xmlns:a16="http://schemas.microsoft.com/office/drawing/2014/main" id="{5DF55301-89D3-4D55-8896-8FBF150FE3A1}"/>
              </a:ext>
            </a:extLst>
          </p:cNvPr>
          <p:cNvPicPr>
            <a:picLocks noChangeAspect="1"/>
          </p:cNvPicPr>
          <p:nvPr userDrawn="1">
            <p:custDataLst>
              <p:tags r:id="rId69"/>
            </p:custDataLst>
          </p:nvPr>
        </p:nvPicPr>
        <p:blipFill>
          <a:blip r:embed="rId70" cstate="print">
            <a:extLst>
              <a:ext uri="{28A0092B-C50C-407E-A947-70E740481C1C}">
                <a14:useLocalDpi xmlns:a14="http://schemas.microsoft.com/office/drawing/2010/main" val="0"/>
              </a:ext>
            </a:extLst>
          </a:blip>
          <a:stretch>
            <a:fillRect/>
          </a:stretch>
        </p:blipFill>
        <p:spPr bwMode="gray">
          <a:xfrm>
            <a:off x="401751" y="6294506"/>
            <a:ext cx="1578228" cy="355228"/>
          </a:xfrm>
          <a:prstGeom prst="rect">
            <a:avLst/>
          </a:prstGeom>
        </p:spPr>
      </p:pic>
    </p:spTree>
  </p:cSld>
  <p:clrMap bg1="lt1" tx1="dk1" bg2="lt2" tx2="dk2" accent1="accent1" accent2="accent2" accent3="accent3" accent4="accent4" accent5="accent5" accent6="accent6" hlink="hlink" folHlink="folHlink"/>
  <p:sldLayoutIdLst>
    <p:sldLayoutId id="2147483668" r:id="rId1"/>
    <p:sldLayoutId id="2147483670" r:id="rId2"/>
    <p:sldLayoutId id="2147483669" r:id="rId3"/>
    <p:sldLayoutId id="2147483649" r:id="rId4"/>
    <p:sldLayoutId id="2147483702" r:id="rId5"/>
    <p:sldLayoutId id="2147483678" r:id="rId6"/>
    <p:sldLayoutId id="2147483677" r:id="rId7"/>
    <p:sldLayoutId id="2147483651" r:id="rId8"/>
    <p:sldLayoutId id="2147483694" r:id="rId9"/>
    <p:sldLayoutId id="2147483671" r:id="rId10"/>
    <p:sldLayoutId id="2147483711" r:id="rId11"/>
    <p:sldLayoutId id="2147483709" r:id="rId12"/>
    <p:sldLayoutId id="2147483672" r:id="rId13"/>
    <p:sldLayoutId id="2147483717" r:id="rId14"/>
    <p:sldLayoutId id="2147483673" r:id="rId15"/>
    <p:sldLayoutId id="2147483703" r:id="rId16"/>
    <p:sldLayoutId id="2147483650" r:id="rId17"/>
    <p:sldLayoutId id="2147483715" r:id="rId18"/>
    <p:sldLayoutId id="2147483714" r:id="rId19"/>
    <p:sldLayoutId id="2147483695" r:id="rId20"/>
    <p:sldLayoutId id="2147483652" r:id="rId21"/>
    <p:sldLayoutId id="2147483701" r:id="rId22"/>
    <p:sldLayoutId id="2147483716" r:id="rId23"/>
    <p:sldLayoutId id="2147483697" r:id="rId24"/>
    <p:sldLayoutId id="2147483654" r:id="rId25"/>
    <p:sldLayoutId id="2147483700" r:id="rId26"/>
    <p:sldLayoutId id="2147483712" r:id="rId27"/>
    <p:sldLayoutId id="2147483713" r:id="rId28"/>
    <p:sldLayoutId id="2147483690" r:id="rId29"/>
    <p:sldLayoutId id="2147483691" r:id="rId30"/>
    <p:sldLayoutId id="2147483692" r:id="rId31"/>
    <p:sldLayoutId id="2147483693" r:id="rId32"/>
    <p:sldLayoutId id="2147483655" r:id="rId33"/>
    <p:sldLayoutId id="2147483664" r:id="rId34"/>
    <p:sldLayoutId id="2147483698" r:id="rId35"/>
    <p:sldLayoutId id="2147483674" r:id="rId36"/>
    <p:sldLayoutId id="2147483681" r:id="rId37"/>
    <p:sldLayoutId id="2147483699" r:id="rId38"/>
    <p:sldLayoutId id="2147483665" r:id="rId39"/>
    <p:sldLayoutId id="2147483696" r:id="rId40"/>
    <p:sldLayoutId id="2147483657" r:id="rId41"/>
    <p:sldLayoutId id="2147483660" r:id="rId42"/>
    <p:sldLayoutId id="2147483675" r:id="rId43"/>
    <p:sldLayoutId id="2147483676" r:id="rId44"/>
    <p:sldLayoutId id="2147483661" r:id="rId45"/>
    <p:sldLayoutId id="2147483688" r:id="rId46"/>
    <p:sldLayoutId id="2147483689" r:id="rId47"/>
    <p:sldLayoutId id="2147483705" r:id="rId48"/>
    <p:sldLayoutId id="2147483710" r:id="rId49"/>
    <p:sldLayoutId id="2147483707" r:id="rId50"/>
    <p:sldLayoutId id="2147483708" r:id="rId51"/>
    <p:sldLayoutId id="2147483662" r:id="rId52"/>
    <p:sldLayoutId id="2147483663" r:id="rId53"/>
    <p:sldLayoutId id="2147483682" r:id="rId54"/>
    <p:sldLayoutId id="2147483683" r:id="rId55"/>
    <p:sldLayoutId id="2147483666" r:id="rId56"/>
    <p:sldLayoutId id="2147483667" r:id="rId57"/>
    <p:sldLayoutId id="2147483679" r:id="rId58"/>
    <p:sldLayoutId id="2147483680" r:id="rId59"/>
    <p:sldLayoutId id="2147483684" r:id="rId60"/>
    <p:sldLayoutId id="2147483685" r:id="rId61"/>
    <p:sldLayoutId id="2147483686" r:id="rId62"/>
    <p:sldLayoutId id="2147483687" r:id="rId63"/>
    <p:sldLayoutId id="2147483658" r:id="rId64"/>
  </p:sldLayoutIdLst>
  <p:hf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182563" indent="-182563" algn="l" defTabSz="914400" rtl="0" eaLnBrk="1" latinLnBrk="0" hangingPunct="1">
        <a:lnSpc>
          <a:spcPct val="100000"/>
        </a:lnSpc>
        <a:spcBef>
          <a:spcPts val="1200"/>
        </a:spcBef>
        <a:buClrTx/>
        <a:buSzPct val="100000"/>
        <a:buFont typeface="Arial" pitchFamily="34" charset="0"/>
        <a:buChar char="•"/>
        <a:defRPr sz="1600" kern="1200">
          <a:solidFill>
            <a:schemeClr val="tx1"/>
          </a:solidFill>
          <a:latin typeface="SwissReSans" pitchFamily="34" charset="0"/>
          <a:ea typeface="+mn-ea"/>
          <a:cs typeface="+mn-cs"/>
        </a:defRPr>
      </a:lvl1pPr>
      <a:lvl2pPr marL="450000" indent="-270000" algn="l" defTabSz="914400" rtl="0" eaLnBrk="1" latinLnBrk="0" hangingPunct="1">
        <a:lnSpc>
          <a:spcPct val="100000"/>
        </a:lnSpc>
        <a:spcBef>
          <a:spcPts val="1000"/>
        </a:spcBef>
        <a:buFont typeface="SwissReSans" pitchFamily="34" charset="0"/>
        <a:buChar char="–"/>
        <a:defRPr sz="1400" kern="1200">
          <a:solidFill>
            <a:schemeClr val="tx1"/>
          </a:solidFill>
          <a:latin typeface="SwissReSans" pitchFamily="34" charset="0"/>
          <a:ea typeface="+mn-ea"/>
          <a:cs typeface="+mn-cs"/>
        </a:defRPr>
      </a:lvl2pPr>
      <a:lvl3pPr marL="720000" indent="-271463" algn="l" defTabSz="914400" rtl="0" eaLnBrk="1" latinLnBrk="0" hangingPunct="1">
        <a:lnSpc>
          <a:spcPct val="100000"/>
        </a:lnSpc>
        <a:spcBef>
          <a:spcPts val="1000"/>
        </a:spcBef>
        <a:buFont typeface="SwissReSans" pitchFamily="34" charset="0"/>
        <a:buChar char="–"/>
        <a:defRPr sz="1400" kern="1200">
          <a:solidFill>
            <a:schemeClr val="tx1"/>
          </a:solidFill>
          <a:latin typeface="SwissReSans" pitchFamily="34" charset="0"/>
          <a:ea typeface="+mn-ea"/>
          <a:cs typeface="+mn-cs"/>
        </a:defRPr>
      </a:lvl3pPr>
      <a:lvl4pPr marL="990000" indent="-269875" algn="l" defTabSz="914400" rtl="0" eaLnBrk="1" latinLnBrk="0" hangingPunct="1">
        <a:lnSpc>
          <a:spcPct val="100000"/>
        </a:lnSpc>
        <a:spcBef>
          <a:spcPts val="1000"/>
        </a:spcBef>
        <a:buFont typeface="SwissReSans" pitchFamily="34" charset="0"/>
        <a:buChar char="–"/>
        <a:defRPr sz="1400" kern="1200">
          <a:solidFill>
            <a:schemeClr val="tx1"/>
          </a:solidFill>
          <a:latin typeface="SwissReSans" pitchFamily="34" charset="0"/>
          <a:ea typeface="+mn-ea"/>
          <a:cs typeface="+mn-cs"/>
        </a:defRPr>
      </a:lvl4pPr>
      <a:lvl5pPr marL="1260000" indent="-269875" algn="l" defTabSz="914400" rtl="0" eaLnBrk="1" latinLnBrk="0" hangingPunct="1">
        <a:lnSpc>
          <a:spcPct val="100000"/>
        </a:lnSpc>
        <a:spcBef>
          <a:spcPts val="1000"/>
        </a:spcBef>
        <a:buFont typeface="SwissReSans" pitchFamily="34" charset="0"/>
        <a:buChar char="–"/>
        <a:defRPr sz="1400" kern="1200">
          <a:solidFill>
            <a:schemeClr val="tx1"/>
          </a:solidFill>
          <a:latin typeface="SwissReSans" pitchFamily="34" charset="0"/>
          <a:ea typeface="+mn-ea"/>
          <a:cs typeface="+mn-cs"/>
        </a:defRPr>
      </a:lvl5pPr>
      <a:lvl6pPr marL="1530000" indent="-270000" algn="l" defTabSz="914400" rtl="0" eaLnBrk="1" latinLnBrk="0" hangingPunct="1">
        <a:spcBef>
          <a:spcPts val="1000"/>
        </a:spcBef>
        <a:buFont typeface="SwissReSans" panose="020B0604020202020204" pitchFamily="34" charset="0"/>
        <a:buChar char="–"/>
        <a:defRPr sz="1400" kern="1200">
          <a:solidFill>
            <a:schemeClr val="tx1"/>
          </a:solidFill>
          <a:latin typeface="+mn-lt"/>
          <a:ea typeface="+mn-ea"/>
          <a:cs typeface="+mn-cs"/>
        </a:defRPr>
      </a:lvl6pPr>
      <a:lvl7pPr marL="1800000" indent="-270000" algn="l" defTabSz="914400" rtl="0" eaLnBrk="1" latinLnBrk="0" hangingPunct="1">
        <a:spcBef>
          <a:spcPts val="1000"/>
        </a:spcBef>
        <a:buFont typeface="SwissReSans" panose="020B0604020202020204" pitchFamily="34" charset="0"/>
        <a:buChar char="–"/>
        <a:defRPr sz="1400" kern="1200">
          <a:solidFill>
            <a:schemeClr val="tx1"/>
          </a:solidFill>
          <a:latin typeface="+mn-lt"/>
          <a:ea typeface="+mn-ea"/>
          <a:cs typeface="+mn-cs"/>
        </a:defRPr>
      </a:lvl7pPr>
      <a:lvl8pPr marL="2070000" indent="-270000" algn="l" defTabSz="914400" rtl="0" eaLnBrk="1" latinLnBrk="0" hangingPunct="1">
        <a:spcBef>
          <a:spcPts val="1000"/>
        </a:spcBef>
        <a:buFont typeface="SwissReSans" panose="020B0604020202020204" pitchFamily="34" charset="0"/>
        <a:buChar char="–"/>
        <a:defRPr sz="1400" kern="1200">
          <a:solidFill>
            <a:schemeClr val="tx1"/>
          </a:solidFill>
          <a:latin typeface="+mn-lt"/>
          <a:ea typeface="+mn-ea"/>
          <a:cs typeface="+mn-cs"/>
        </a:defRPr>
      </a:lvl8pPr>
      <a:lvl9pPr marL="2340000" indent="-270000" algn="l" defTabSz="914400" rtl="0" eaLnBrk="1" latinLnBrk="0" hangingPunct="1">
        <a:spcBef>
          <a:spcPts val="1000"/>
        </a:spcBef>
        <a:buFont typeface="SwissReSans" panose="020B0604020202020204" pitchFamily="34" charset="0"/>
        <a:buChar char="–"/>
        <a:defRPr sz="14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userDrawn="1">
          <p15:clr>
            <a:srgbClr val="F26B43"/>
          </p15:clr>
        </p15:guide>
        <p15:guide id="2" orient="horz" pos="436" userDrawn="1">
          <p15:clr>
            <a:srgbClr val="F26B43"/>
          </p15:clr>
        </p15:guide>
        <p15:guide id="3" pos="7378" userDrawn="1">
          <p15:clr>
            <a:srgbClr val="F26B43"/>
          </p15:clr>
        </p15:guide>
        <p15:guide id="4" orient="horz" pos="1026" userDrawn="1">
          <p15:clr>
            <a:srgbClr val="F26B43"/>
          </p15:clr>
        </p15:guide>
        <p15:guide id="5" orient="horz" pos="379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4569759"/>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7" r:id="rId28"/>
    <p:sldLayoutId id="2147483748" r:id="rId29"/>
    <p:sldLayoutId id="2147483749" r:id="rId30"/>
    <p:sldLayoutId id="2147483750" r:id="rId31"/>
    <p:sldLayoutId id="2147483751" r:id="rId32"/>
    <p:sldLayoutId id="2147483752" r:id="rId33"/>
    <p:sldLayoutId id="2147483753" r:id="rId34"/>
    <p:sldLayoutId id="2147483754" r:id="rId35"/>
    <p:sldLayoutId id="2147483755" r:id="rId36"/>
    <p:sldLayoutId id="2147483756" r:id="rId37"/>
    <p:sldLayoutId id="2147483757" r:id="rId38"/>
    <p:sldLayoutId id="2147483758" r:id="rId39"/>
    <p:sldLayoutId id="2147483759" r:id="rId40"/>
    <p:sldLayoutId id="2147483760" r:id="rId41"/>
    <p:sldLayoutId id="2147483761" r:id="rId42"/>
    <p:sldLayoutId id="2147483762" r:id="rId43"/>
    <p:sldLayoutId id="2147483763" r:id="rId44"/>
    <p:sldLayoutId id="2147483764" r:id="rId45"/>
    <p:sldLayoutId id="2147483765" r:id="rId46"/>
  </p:sldLayoutIdLst>
  <p:hf hdr="0" ftr="0" dt="0"/>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themeOverride" Target="../theme/themeOverride65.xml"/><Relationship Id="rId6" Type="http://schemas.openxmlformats.org/officeDocument/2006/relationships/image" Target="../media/image2.png"/><Relationship Id="rId5" Type="http://schemas.openxmlformats.org/officeDocument/2006/relationships/image" Target="../media/image4.jpeg"/><Relationship Id="rId4"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slideLayout" Target="../slideLayouts/slideLayout25.xml"/><Relationship Id="rId1" Type="http://schemas.openxmlformats.org/officeDocument/2006/relationships/tags" Target="../tags/tag151.xml"/></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5.jpeg"/><Relationship Id="rId3" Type="http://schemas.openxmlformats.org/officeDocument/2006/relationships/image" Target="../media/image38.jpeg"/><Relationship Id="rId7" Type="http://schemas.openxmlformats.org/officeDocument/2006/relationships/hyperlink" Target="https://twitter.com/swissre_CS" TargetMode="External"/><Relationship Id="rId12" Type="http://schemas.openxmlformats.org/officeDocument/2006/relationships/image" Target="../media/image44.svg"/><Relationship Id="rId2" Type="http://schemas.openxmlformats.org/officeDocument/2006/relationships/image" Target="../media/image37.jpeg"/><Relationship Id="rId1" Type="http://schemas.openxmlformats.org/officeDocument/2006/relationships/slideLayout" Target="../slideLayouts/slideLayout62.xml"/><Relationship Id="rId6" Type="http://schemas.openxmlformats.org/officeDocument/2006/relationships/image" Target="../media/image40.svg"/><Relationship Id="rId11" Type="http://schemas.openxmlformats.org/officeDocument/2006/relationships/image" Target="../media/image43.png"/><Relationship Id="rId5" Type="http://schemas.openxmlformats.org/officeDocument/2006/relationships/image" Target="../media/image39.png"/><Relationship Id="rId10" Type="http://schemas.openxmlformats.org/officeDocument/2006/relationships/hyperlink" Target="https://www.youtube.com/channel/UCLmZ0dog85dBH3AkrXRB6Qw" TargetMode="External"/><Relationship Id="rId4" Type="http://schemas.openxmlformats.org/officeDocument/2006/relationships/hyperlink" Target="https://www.linkedin.com/company/swiss-re-corporate-solutions/" TargetMode="External"/><Relationship Id="rId9" Type="http://schemas.openxmlformats.org/officeDocument/2006/relationships/image" Target="../media/image42.svg"/><Relationship Id="rId14"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tags" Target="../tags/tag153.xml"/><Relationship Id="rId7" Type="http://schemas.openxmlformats.org/officeDocument/2006/relationships/image" Target="../media/image2.png"/><Relationship Id="rId2" Type="http://schemas.openxmlformats.org/officeDocument/2006/relationships/tags" Target="../tags/tag152.xml"/><Relationship Id="rId1" Type="http://schemas.openxmlformats.org/officeDocument/2006/relationships/themeOverride" Target="../theme/themeOverride68.xml"/><Relationship Id="rId6" Type="http://schemas.openxmlformats.org/officeDocument/2006/relationships/image" Target="../media/image47.jpeg"/><Relationship Id="rId5" Type="http://schemas.openxmlformats.org/officeDocument/2006/relationships/slideLayout" Target="../slideLayouts/slideLayout9.xml"/><Relationship Id="rId4" Type="http://schemas.openxmlformats.org/officeDocument/2006/relationships/tags" Target="../tags/tag154.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64.xml"/><Relationship Id="rId1" Type="http://schemas.openxmlformats.org/officeDocument/2006/relationships/themeOverride" Target="../theme/themeOverride69.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themeOverride" Target="../theme/themeOverride7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tags" Target="../tags/tag142.xml"/><Relationship Id="rId1" Type="http://schemas.openxmlformats.org/officeDocument/2006/relationships/themeOverride" Target="../theme/themeOverride6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vmlDrawing" Target="../drawings/vmlDrawing1.vml"/><Relationship Id="rId1" Type="http://schemas.openxmlformats.org/officeDocument/2006/relationships/themeOverride" Target="../theme/themeOverride67.xml"/><Relationship Id="rId6" Type="http://schemas.openxmlformats.org/officeDocument/2006/relationships/image" Target="../media/image5.emf"/><Relationship Id="rId5" Type="http://schemas.openxmlformats.org/officeDocument/2006/relationships/oleObject" Target="../embeddings/oleObject1.bin"/><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tags" Target="../tags/tag14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5.xml"/><Relationship Id="rId1" Type="http://schemas.openxmlformats.org/officeDocument/2006/relationships/tags" Target="../tags/tag144.xml"/><Relationship Id="rId4" Type="http://schemas.openxmlformats.org/officeDocument/2006/relationships/hyperlink" Target="https://app.diagrams.net/"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tags" Target="../tags/tag146.xml"/><Relationship Id="rId7" Type="http://schemas.openxmlformats.org/officeDocument/2006/relationships/image" Target="../media/image8.emf"/><Relationship Id="rId2" Type="http://schemas.openxmlformats.org/officeDocument/2006/relationships/tags" Target="../tags/tag145.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Layout" Target="../slideLayouts/slideLayout43.xml"/><Relationship Id="rId4" Type="http://schemas.openxmlformats.org/officeDocument/2006/relationships/tags" Target="../tags/tag147.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slideLayout" Target="../slideLayouts/slideLayout25.xml"/><Relationship Id="rId16" Type="http://schemas.openxmlformats.org/officeDocument/2006/relationships/image" Target="../media/image23.png"/><Relationship Id="rId1" Type="http://schemas.openxmlformats.org/officeDocument/2006/relationships/tags" Target="../tags/tag148.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19" Type="http://schemas.openxmlformats.org/officeDocument/2006/relationships/image" Target="../media/image26.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hyperlink" Target="https://app.diagrams.net/" TargetMode="External"/><Relationship Id="rId2" Type="http://schemas.openxmlformats.org/officeDocument/2006/relationships/tags" Target="../tags/tag149.xml"/><Relationship Id="rId1" Type="http://schemas.openxmlformats.org/officeDocument/2006/relationships/vmlDrawing" Target="../drawings/vmlDrawing3.vml"/><Relationship Id="rId6" Type="http://schemas.openxmlformats.org/officeDocument/2006/relationships/image" Target="../media/image27.emf"/><Relationship Id="rId5" Type="http://schemas.openxmlformats.org/officeDocument/2006/relationships/oleObject" Target="../embeddings/oleObject3.bin"/><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hyperlink" Target="https://www.figma.com/" TargetMode="External"/><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slideLayout" Target="../slideLayouts/slideLayout25.xml"/><Relationship Id="rId1" Type="http://schemas.openxmlformats.org/officeDocument/2006/relationships/tags" Target="../tags/tag150.xml"/><Relationship Id="rId6" Type="http://schemas.openxmlformats.org/officeDocument/2006/relationships/image" Target="../media/image29.jpeg"/><Relationship Id="rId11" Type="http://schemas.openxmlformats.org/officeDocument/2006/relationships/image" Target="../media/image34.png"/><Relationship Id="rId5" Type="http://schemas.openxmlformats.org/officeDocument/2006/relationships/hyperlink" Target="https://unsplash.com/" TargetMode="External"/><Relationship Id="rId10" Type="http://schemas.openxmlformats.org/officeDocument/2006/relationships/image" Target="../media/image33.png"/><Relationship Id="rId4" Type="http://schemas.openxmlformats.org/officeDocument/2006/relationships/hyperlink" Target="https://fontawesome.com/" TargetMode="External"/><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3E943D60-9AC3-448B-A669-2475B3075031}"/>
              </a:ext>
            </a:extLst>
          </p:cNvPr>
          <p:cNvPicPr>
            <a:picLocks noGrp="1"/>
          </p:cNvPicPr>
          <p:nvPr>
            <p:ph type="pic" sz="quarter" idx="12"/>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gray"/>
      </p:pic>
      <p:sp>
        <p:nvSpPr>
          <p:cNvPr id="3" name="Title 2">
            <a:extLst>
              <a:ext uri="{FF2B5EF4-FFF2-40B4-BE49-F238E27FC236}">
                <a16:creationId xmlns:a16="http://schemas.microsoft.com/office/drawing/2014/main" id="{ABFB0F88-4403-4594-841A-D5741E38B7B0}"/>
              </a:ext>
            </a:extLst>
          </p:cNvPr>
          <p:cNvSpPr>
            <a:spLocks noGrp="1"/>
          </p:cNvSpPr>
          <p:nvPr>
            <p:ph type="ctrTitle"/>
          </p:nvPr>
        </p:nvSpPr>
        <p:spPr/>
        <p:txBody>
          <a:bodyPr/>
          <a:lstStyle/>
          <a:p>
            <a:r>
              <a:rPr lang="en-GB">
                <a:latin typeface="SwissReSans Light"/>
              </a:rPr>
              <a:t>Architecture Premier League</a:t>
            </a:r>
          </a:p>
        </p:txBody>
      </p:sp>
      <p:sp>
        <p:nvSpPr>
          <p:cNvPr id="4" name="Subtitle 3">
            <a:extLst>
              <a:ext uri="{FF2B5EF4-FFF2-40B4-BE49-F238E27FC236}">
                <a16:creationId xmlns:a16="http://schemas.microsoft.com/office/drawing/2014/main" id="{1E8A86FB-E842-467B-BA62-EC5D50556993}"/>
              </a:ext>
            </a:extLst>
          </p:cNvPr>
          <p:cNvSpPr>
            <a:spLocks noGrp="1"/>
          </p:cNvSpPr>
          <p:nvPr>
            <p:ph type="subTitle" idx="1"/>
          </p:nvPr>
        </p:nvSpPr>
        <p:spPr>
          <a:xfrm>
            <a:off x="695325" y="2996952"/>
            <a:ext cx="3190875" cy="288032"/>
          </a:xfrm>
        </p:spPr>
        <p:txBody>
          <a:bodyPr/>
          <a:lstStyle/>
          <a:p>
            <a:r>
              <a:rPr lang="en-GB"/>
              <a:t>My REC – Think Food Think Us</a:t>
            </a:r>
          </a:p>
        </p:txBody>
      </p:sp>
      <p:pic>
        <p:nvPicPr>
          <p:cNvPr id="10" name="Picture 9">
            <a:extLst>
              <a:ext uri="{FF2B5EF4-FFF2-40B4-BE49-F238E27FC236}">
                <a16:creationId xmlns:a16="http://schemas.microsoft.com/office/drawing/2014/main" id="{65D75A4E-FA8A-4105-BCBC-5F73F55064DB}"/>
              </a:ext>
            </a:extLst>
          </p:cNvPr>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tretch>
            <a:fillRect/>
          </a:stretch>
        </p:blipFill>
        <p:spPr bwMode="gray">
          <a:xfrm>
            <a:off x="263426" y="301052"/>
            <a:ext cx="2369821" cy="533400"/>
          </a:xfrm>
          <a:prstGeom prst="rect">
            <a:avLst/>
          </a:prstGeom>
        </p:spPr>
      </p:pic>
      <p:sp>
        <p:nvSpPr>
          <p:cNvPr id="12" name="Subtitle 3">
            <a:extLst>
              <a:ext uri="{FF2B5EF4-FFF2-40B4-BE49-F238E27FC236}">
                <a16:creationId xmlns:a16="http://schemas.microsoft.com/office/drawing/2014/main" id="{BE506485-2804-4E69-93EE-1C6C2591DD1F}"/>
              </a:ext>
            </a:extLst>
          </p:cNvPr>
          <p:cNvSpPr txBox="1">
            <a:spLocks/>
          </p:cNvSpPr>
          <p:nvPr/>
        </p:nvSpPr>
        <p:spPr bwMode="white">
          <a:xfrm>
            <a:off x="714375" y="3356992"/>
            <a:ext cx="3190875" cy="1296168"/>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buClrTx/>
              <a:buSzPct val="100000"/>
              <a:buFont typeface="Arial" pitchFamily="34" charset="0"/>
              <a:buNone/>
              <a:defRPr sz="1800" kern="1200">
                <a:solidFill>
                  <a:srgbClr val="FFFFFF"/>
                </a:solidFill>
                <a:latin typeface="+mj-lt"/>
                <a:ea typeface="+mn-ea"/>
                <a:cs typeface="+mn-cs"/>
              </a:defRPr>
            </a:lvl1pPr>
            <a:lvl2pPr marL="457200" indent="0" algn="ctr" defTabSz="914400" rtl="0" eaLnBrk="1" latinLnBrk="0" hangingPunct="1">
              <a:lnSpc>
                <a:spcPct val="100000"/>
              </a:lnSpc>
              <a:spcBef>
                <a:spcPts val="1000"/>
              </a:spcBef>
              <a:buFont typeface="SwissReSans" pitchFamily="34" charset="0"/>
              <a:buNone/>
              <a:defRPr sz="1400" kern="1200">
                <a:solidFill>
                  <a:schemeClr val="tx1">
                    <a:tint val="75000"/>
                  </a:schemeClr>
                </a:solidFill>
                <a:latin typeface="SwissReSans" pitchFamily="34" charset="0"/>
                <a:ea typeface="+mn-ea"/>
                <a:cs typeface="+mn-cs"/>
              </a:defRPr>
            </a:lvl2pPr>
            <a:lvl3pPr marL="914400" indent="0" algn="ctr" defTabSz="914400" rtl="0" eaLnBrk="1" latinLnBrk="0" hangingPunct="1">
              <a:lnSpc>
                <a:spcPct val="100000"/>
              </a:lnSpc>
              <a:spcBef>
                <a:spcPts val="1000"/>
              </a:spcBef>
              <a:buFont typeface="SwissReSans" pitchFamily="34" charset="0"/>
              <a:buNone/>
              <a:defRPr sz="1400" kern="1200">
                <a:solidFill>
                  <a:schemeClr val="tx1">
                    <a:tint val="75000"/>
                  </a:schemeClr>
                </a:solidFill>
                <a:latin typeface="SwissReSans" pitchFamily="34" charset="0"/>
                <a:ea typeface="+mn-ea"/>
                <a:cs typeface="+mn-cs"/>
              </a:defRPr>
            </a:lvl3pPr>
            <a:lvl4pPr marL="1371600" indent="0" algn="ctr" defTabSz="914400" rtl="0" eaLnBrk="1" latinLnBrk="0" hangingPunct="1">
              <a:lnSpc>
                <a:spcPct val="100000"/>
              </a:lnSpc>
              <a:spcBef>
                <a:spcPts val="1000"/>
              </a:spcBef>
              <a:buFont typeface="SwissReSans" pitchFamily="34" charset="0"/>
              <a:buNone/>
              <a:defRPr sz="1400" kern="1200">
                <a:solidFill>
                  <a:schemeClr val="tx1">
                    <a:tint val="75000"/>
                  </a:schemeClr>
                </a:solidFill>
                <a:latin typeface="SwissReSans" pitchFamily="34" charset="0"/>
                <a:ea typeface="+mn-ea"/>
                <a:cs typeface="+mn-cs"/>
              </a:defRPr>
            </a:lvl4pPr>
            <a:lvl5pPr marL="1828800" indent="0" algn="ctr" defTabSz="914400" rtl="0" eaLnBrk="1" latinLnBrk="0" hangingPunct="1">
              <a:lnSpc>
                <a:spcPct val="100000"/>
              </a:lnSpc>
              <a:spcBef>
                <a:spcPts val="1000"/>
              </a:spcBef>
              <a:buFont typeface="SwissReSans" pitchFamily="34" charset="0"/>
              <a:buNone/>
              <a:defRPr sz="1400" kern="1200">
                <a:solidFill>
                  <a:schemeClr val="tx1">
                    <a:tint val="75000"/>
                  </a:schemeClr>
                </a:solidFill>
                <a:latin typeface="SwissReSans" pitchFamily="34" charset="0"/>
                <a:ea typeface="+mn-ea"/>
                <a:cs typeface="+mn-cs"/>
              </a:defRPr>
            </a:lvl5pPr>
            <a:lvl6pPr marL="2286000" indent="0" algn="ctr" defTabSz="914400" rtl="0" eaLnBrk="1" latinLnBrk="0" hangingPunct="1">
              <a:spcBef>
                <a:spcPts val="1000"/>
              </a:spcBef>
              <a:buFont typeface="SwissReSans" panose="020B0604020202020204" pitchFamily="34" charset="0"/>
              <a:buNone/>
              <a:defRPr sz="1400" kern="1200">
                <a:solidFill>
                  <a:schemeClr val="tx1">
                    <a:tint val="75000"/>
                  </a:schemeClr>
                </a:solidFill>
                <a:latin typeface="+mn-lt"/>
                <a:ea typeface="+mn-ea"/>
                <a:cs typeface="+mn-cs"/>
              </a:defRPr>
            </a:lvl6pPr>
            <a:lvl7pPr marL="2743200" indent="0" algn="ctr" defTabSz="914400" rtl="0" eaLnBrk="1" latinLnBrk="0" hangingPunct="1">
              <a:spcBef>
                <a:spcPts val="1000"/>
              </a:spcBef>
              <a:buFont typeface="SwissReSans" panose="020B0604020202020204" pitchFamily="34" charset="0"/>
              <a:buNone/>
              <a:defRPr sz="1400" kern="1200">
                <a:solidFill>
                  <a:schemeClr val="tx1">
                    <a:tint val="75000"/>
                  </a:schemeClr>
                </a:solidFill>
                <a:latin typeface="+mn-lt"/>
                <a:ea typeface="+mn-ea"/>
                <a:cs typeface="+mn-cs"/>
              </a:defRPr>
            </a:lvl7pPr>
            <a:lvl8pPr marL="3200400" indent="0" algn="ctr" defTabSz="914400" rtl="0" eaLnBrk="1" latinLnBrk="0" hangingPunct="1">
              <a:spcBef>
                <a:spcPts val="1000"/>
              </a:spcBef>
              <a:buFont typeface="SwissReSans" panose="020B0604020202020204" pitchFamily="34" charset="0"/>
              <a:buNone/>
              <a:defRPr sz="1400" kern="1200">
                <a:solidFill>
                  <a:schemeClr val="tx1">
                    <a:tint val="75000"/>
                  </a:schemeClr>
                </a:solidFill>
                <a:latin typeface="+mn-lt"/>
                <a:ea typeface="+mn-ea"/>
                <a:cs typeface="+mn-cs"/>
              </a:defRPr>
            </a:lvl8pPr>
            <a:lvl9pPr marL="3657600" indent="0" algn="ctr" defTabSz="914400" rtl="0" eaLnBrk="1" latinLnBrk="0" hangingPunct="1">
              <a:spcBef>
                <a:spcPts val="1000"/>
              </a:spcBef>
              <a:buFont typeface="SwissReSans" panose="020B0604020202020204" pitchFamily="34" charset="0"/>
              <a:buNone/>
              <a:defRPr sz="1400" kern="1200">
                <a:solidFill>
                  <a:schemeClr val="tx1">
                    <a:tint val="75000"/>
                  </a:schemeClr>
                </a:solidFill>
                <a:latin typeface="+mn-lt"/>
                <a:ea typeface="+mn-ea"/>
                <a:cs typeface="+mn-cs"/>
              </a:defRPr>
            </a:lvl9pPr>
          </a:lstStyle>
          <a:p>
            <a:r>
              <a:rPr lang="en-GB" sz="1200"/>
              <a:t>Team Name – unnamed_v1</a:t>
            </a:r>
          </a:p>
          <a:p>
            <a:endParaRPr lang="en-GB" sz="1200"/>
          </a:p>
          <a:p>
            <a:r>
              <a:rPr lang="en-GB" sz="1200"/>
              <a:t>Ratul Pal</a:t>
            </a:r>
          </a:p>
          <a:p>
            <a:r>
              <a:rPr lang="en-GB" sz="1200"/>
              <a:t>Prateek Ralhan</a:t>
            </a:r>
          </a:p>
          <a:p>
            <a:r>
              <a:rPr lang="en-GB" sz="1200"/>
              <a:t>Smita Nayak</a:t>
            </a:r>
          </a:p>
          <a:p>
            <a:r>
              <a:rPr lang="en-GB" sz="1200"/>
              <a:t>Sumit Kumar</a:t>
            </a:r>
          </a:p>
          <a:p>
            <a:endParaRPr lang="en-GB" sz="1200"/>
          </a:p>
        </p:txBody>
      </p:sp>
    </p:spTree>
    <p:extLst>
      <p:ext uri="{BB962C8B-B14F-4D97-AF65-F5344CB8AC3E}">
        <p14:creationId xmlns:p14="http://schemas.microsoft.com/office/powerpoint/2010/main" val="5209018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1414762" y="6472512"/>
            <a:ext cx="287008" cy="182562"/>
          </a:xfrm>
        </p:spPr>
        <p:txBody>
          <a:bodyPr/>
          <a:lstStyle/>
          <a:p>
            <a:fld id="{5E4D2043-7E31-4A53-BD33-72A88E682172}" type="slidenum">
              <a:rPr lang="en-GB" smtClean="0"/>
              <a:pPr/>
              <a:t>10</a:t>
            </a:fld>
            <a:endParaRPr lang="en-GB"/>
          </a:p>
        </p:txBody>
      </p:sp>
      <p:pic>
        <p:nvPicPr>
          <p:cNvPr id="7" name="Picture 6" descr="A person in a suit and tie with his arms out&#10;&#10;Description automatically generated with low confidence">
            <a:extLst>
              <a:ext uri="{FF2B5EF4-FFF2-40B4-BE49-F238E27FC236}">
                <a16:creationId xmlns:a16="http://schemas.microsoft.com/office/drawing/2014/main" id="{08B2DC3F-FD85-4B9F-9161-86EE377AD4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5175" y="228311"/>
            <a:ext cx="9140425" cy="6093616"/>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8ECA215D-F9F5-4FD0-913E-D7CF7AEB610F}"/>
              </a:ext>
            </a:extLst>
          </p:cNvPr>
          <p:cNvSpPr txBox="1"/>
          <p:nvPr/>
        </p:nvSpPr>
        <p:spPr>
          <a:xfrm>
            <a:off x="2037522" y="1530626"/>
            <a:ext cx="2872408" cy="646331"/>
          </a:xfrm>
          <a:prstGeom prst="rect">
            <a:avLst/>
          </a:prstGeom>
          <a:noFill/>
        </p:spPr>
        <p:txBody>
          <a:bodyPr wrap="square" rtlCol="0">
            <a:spAutoFit/>
          </a:bodyPr>
          <a:lstStyle/>
          <a:p>
            <a:r>
              <a:rPr lang="en-GB">
                <a:solidFill>
                  <a:schemeClr val="bg1"/>
                </a:solidFill>
                <a:latin typeface="SwissReSans" pitchFamily="34" charset="0"/>
              </a:rPr>
              <a:t>When did you become an expert in IT solutions?</a:t>
            </a:r>
          </a:p>
        </p:txBody>
      </p:sp>
      <p:sp>
        <p:nvSpPr>
          <p:cNvPr id="9" name="TextBox 8">
            <a:extLst>
              <a:ext uri="{FF2B5EF4-FFF2-40B4-BE49-F238E27FC236}">
                <a16:creationId xmlns:a16="http://schemas.microsoft.com/office/drawing/2014/main" id="{1483DEB6-6FFF-46F8-839C-52FF6B27498A}"/>
              </a:ext>
            </a:extLst>
          </p:cNvPr>
          <p:cNvSpPr txBox="1"/>
          <p:nvPr/>
        </p:nvSpPr>
        <p:spPr>
          <a:xfrm>
            <a:off x="5401831" y="4009567"/>
            <a:ext cx="2872408" cy="369332"/>
          </a:xfrm>
          <a:prstGeom prst="rect">
            <a:avLst/>
          </a:prstGeom>
          <a:noFill/>
        </p:spPr>
        <p:txBody>
          <a:bodyPr wrap="square" rtlCol="0">
            <a:spAutoFit/>
          </a:bodyPr>
          <a:lstStyle/>
          <a:p>
            <a:r>
              <a:rPr lang="en-GB">
                <a:solidFill>
                  <a:schemeClr val="bg1"/>
                </a:solidFill>
                <a:latin typeface="SwissReSans" pitchFamily="34" charset="0"/>
              </a:rPr>
              <a:t>Last Week</a:t>
            </a:r>
          </a:p>
        </p:txBody>
      </p:sp>
    </p:spTree>
    <p:custDataLst>
      <p:tags r:id="rId1"/>
    </p:custDataLst>
    <p:extLst>
      <p:ext uri="{BB962C8B-B14F-4D97-AF65-F5344CB8AC3E}">
        <p14:creationId xmlns:p14="http://schemas.microsoft.com/office/powerpoint/2010/main" val="3632904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6472B9-34E5-452C-AE28-4354653B157E}"/>
              </a:ext>
            </a:extLst>
          </p:cNvPr>
          <p:cNvSpPr>
            <a:spLocks noGrp="1"/>
          </p:cNvSpPr>
          <p:nvPr>
            <p:ph type="title"/>
          </p:nvPr>
        </p:nvSpPr>
        <p:spPr>
          <a:xfrm>
            <a:off x="695325" y="1556792"/>
            <a:ext cx="11017250" cy="692647"/>
          </a:xfrm>
        </p:spPr>
        <p:txBody>
          <a:bodyPr/>
          <a:lstStyle/>
          <a:p>
            <a:r>
              <a:rPr lang="en-GB"/>
              <a:t>Thank you!</a:t>
            </a:r>
          </a:p>
        </p:txBody>
      </p:sp>
      <p:sp>
        <p:nvSpPr>
          <p:cNvPr id="8" name="Text Placeholder 7">
            <a:extLst>
              <a:ext uri="{FF2B5EF4-FFF2-40B4-BE49-F238E27FC236}">
                <a16:creationId xmlns:a16="http://schemas.microsoft.com/office/drawing/2014/main" id="{21E16657-1988-4C88-8456-A0C8F9B254AD}"/>
              </a:ext>
            </a:extLst>
          </p:cNvPr>
          <p:cNvSpPr>
            <a:spLocks noGrp="1"/>
          </p:cNvSpPr>
          <p:nvPr>
            <p:ph type="body" sz="quarter" idx="15"/>
          </p:nvPr>
        </p:nvSpPr>
        <p:spPr/>
        <p:txBody>
          <a:bodyPr/>
          <a:lstStyle/>
          <a:p>
            <a:r>
              <a:rPr lang="en-GB"/>
              <a:t>Sumit Kumar</a:t>
            </a:r>
          </a:p>
        </p:txBody>
      </p:sp>
      <p:sp>
        <p:nvSpPr>
          <p:cNvPr id="5" name="Text Placeholder 4">
            <a:extLst>
              <a:ext uri="{FF2B5EF4-FFF2-40B4-BE49-F238E27FC236}">
                <a16:creationId xmlns:a16="http://schemas.microsoft.com/office/drawing/2014/main" id="{1505CBB2-253A-4D28-B2A2-4FA6FCE5883B}"/>
              </a:ext>
            </a:extLst>
          </p:cNvPr>
          <p:cNvSpPr>
            <a:spLocks noGrp="1"/>
          </p:cNvSpPr>
          <p:nvPr>
            <p:ph type="body" sz="quarter" idx="16"/>
          </p:nvPr>
        </p:nvSpPr>
        <p:spPr>
          <a:xfrm>
            <a:off x="695325" y="3934159"/>
            <a:ext cx="6828222" cy="276999"/>
          </a:xfrm>
        </p:spPr>
        <p:txBody>
          <a:bodyPr/>
          <a:lstStyle/>
          <a:p>
            <a:r>
              <a:rPr lang="en-GB"/>
              <a:t>Contact us</a:t>
            </a:r>
          </a:p>
        </p:txBody>
      </p:sp>
      <p:sp>
        <p:nvSpPr>
          <p:cNvPr id="9" name="Text Placeholder 8">
            <a:extLst>
              <a:ext uri="{FF2B5EF4-FFF2-40B4-BE49-F238E27FC236}">
                <a16:creationId xmlns:a16="http://schemas.microsoft.com/office/drawing/2014/main" id="{09D837B0-C559-43E0-8CEC-5672669BFC48}"/>
              </a:ext>
            </a:extLst>
          </p:cNvPr>
          <p:cNvSpPr>
            <a:spLocks noGrp="1"/>
          </p:cNvSpPr>
          <p:nvPr>
            <p:ph type="body" sz="quarter" idx="17"/>
          </p:nvPr>
        </p:nvSpPr>
        <p:spPr>
          <a:xfrm>
            <a:off x="695324" y="5488821"/>
            <a:ext cx="2093973" cy="553998"/>
          </a:xfrm>
        </p:spPr>
        <p:txBody>
          <a:bodyPr/>
          <a:lstStyle/>
          <a:p>
            <a:r>
              <a:rPr lang="en-GB"/>
              <a:t>Analytics Solution Specialist</a:t>
            </a:r>
          </a:p>
        </p:txBody>
      </p:sp>
      <p:sp>
        <p:nvSpPr>
          <p:cNvPr id="12" name="Text Placeholder 11">
            <a:extLst>
              <a:ext uri="{FF2B5EF4-FFF2-40B4-BE49-F238E27FC236}">
                <a16:creationId xmlns:a16="http://schemas.microsoft.com/office/drawing/2014/main" id="{3A9216CC-4FBF-455E-8BCE-A9D90D8D8811}"/>
              </a:ext>
            </a:extLst>
          </p:cNvPr>
          <p:cNvSpPr>
            <a:spLocks noGrp="1"/>
          </p:cNvSpPr>
          <p:nvPr>
            <p:ph type="body" sz="quarter" idx="18"/>
          </p:nvPr>
        </p:nvSpPr>
        <p:spPr>
          <a:xfrm>
            <a:off x="4418920" y="5314979"/>
            <a:ext cx="2093973" cy="184666"/>
          </a:xfrm>
        </p:spPr>
        <p:txBody>
          <a:bodyPr/>
          <a:lstStyle/>
          <a:p>
            <a:r>
              <a:rPr lang="en-GB"/>
              <a:t>Smita Nayak</a:t>
            </a:r>
          </a:p>
        </p:txBody>
      </p:sp>
      <p:sp>
        <p:nvSpPr>
          <p:cNvPr id="14" name="Text Placeholder 13">
            <a:extLst>
              <a:ext uri="{FF2B5EF4-FFF2-40B4-BE49-F238E27FC236}">
                <a16:creationId xmlns:a16="http://schemas.microsoft.com/office/drawing/2014/main" id="{BD380108-1A86-4788-93CD-0EFBCF03041C}"/>
              </a:ext>
            </a:extLst>
          </p:cNvPr>
          <p:cNvSpPr>
            <a:spLocks noGrp="1"/>
          </p:cNvSpPr>
          <p:nvPr>
            <p:ph type="body" sz="quarter" idx="19"/>
          </p:nvPr>
        </p:nvSpPr>
        <p:spPr>
          <a:xfrm>
            <a:off x="4430866" y="5488821"/>
            <a:ext cx="2093973" cy="553998"/>
          </a:xfrm>
        </p:spPr>
        <p:txBody>
          <a:bodyPr/>
          <a:lstStyle/>
          <a:p>
            <a:r>
              <a:rPr lang="en-GB"/>
              <a:t>Finance Analytics Specialist</a:t>
            </a:r>
          </a:p>
        </p:txBody>
      </p:sp>
      <p:sp>
        <p:nvSpPr>
          <p:cNvPr id="16" name="Text Placeholder 15">
            <a:extLst>
              <a:ext uri="{FF2B5EF4-FFF2-40B4-BE49-F238E27FC236}">
                <a16:creationId xmlns:a16="http://schemas.microsoft.com/office/drawing/2014/main" id="{C76D12C5-5BE9-4BCE-A47A-22F6F13FAAA2}"/>
              </a:ext>
            </a:extLst>
          </p:cNvPr>
          <p:cNvSpPr>
            <a:spLocks noGrp="1"/>
          </p:cNvSpPr>
          <p:nvPr>
            <p:ph type="body" sz="quarter" idx="20"/>
          </p:nvPr>
        </p:nvSpPr>
        <p:spPr>
          <a:xfrm>
            <a:off x="2557122" y="5290214"/>
            <a:ext cx="2093973" cy="184666"/>
          </a:xfrm>
        </p:spPr>
        <p:txBody>
          <a:bodyPr/>
          <a:lstStyle/>
          <a:p>
            <a:r>
              <a:rPr lang="en-GB"/>
              <a:t>Ratul Pal</a:t>
            </a:r>
          </a:p>
        </p:txBody>
      </p:sp>
      <p:sp>
        <p:nvSpPr>
          <p:cNvPr id="18" name="Text Placeholder 17">
            <a:extLst>
              <a:ext uri="{FF2B5EF4-FFF2-40B4-BE49-F238E27FC236}">
                <a16:creationId xmlns:a16="http://schemas.microsoft.com/office/drawing/2014/main" id="{8C4F5E65-212B-41E0-B827-D35AFF2A37FB}"/>
              </a:ext>
            </a:extLst>
          </p:cNvPr>
          <p:cNvSpPr>
            <a:spLocks noGrp="1"/>
          </p:cNvSpPr>
          <p:nvPr>
            <p:ph type="body" sz="quarter" idx="21"/>
          </p:nvPr>
        </p:nvSpPr>
        <p:spPr>
          <a:xfrm>
            <a:off x="2563095" y="5488821"/>
            <a:ext cx="2093973" cy="553998"/>
          </a:xfrm>
        </p:spPr>
        <p:txBody>
          <a:bodyPr/>
          <a:lstStyle/>
          <a:p>
            <a:r>
              <a:rPr lang="en-GB"/>
              <a:t>Finance Analytics Specialist</a:t>
            </a:r>
          </a:p>
        </p:txBody>
      </p:sp>
      <p:sp>
        <p:nvSpPr>
          <p:cNvPr id="11" name="Text Placeholder 10">
            <a:extLst>
              <a:ext uri="{FF2B5EF4-FFF2-40B4-BE49-F238E27FC236}">
                <a16:creationId xmlns:a16="http://schemas.microsoft.com/office/drawing/2014/main" id="{373129C4-8B11-460C-A2AA-094142DA8D62}"/>
              </a:ext>
            </a:extLst>
          </p:cNvPr>
          <p:cNvSpPr>
            <a:spLocks noGrp="1"/>
          </p:cNvSpPr>
          <p:nvPr>
            <p:ph type="body" sz="quarter" idx="22"/>
          </p:nvPr>
        </p:nvSpPr>
        <p:spPr>
          <a:xfrm>
            <a:off x="8328173" y="4077072"/>
            <a:ext cx="3384402" cy="310639"/>
          </a:xfrm>
        </p:spPr>
        <p:txBody>
          <a:bodyPr/>
          <a:lstStyle/>
          <a:p>
            <a:r>
              <a:rPr lang="en-GB"/>
              <a:t>Follow us</a:t>
            </a:r>
          </a:p>
        </p:txBody>
      </p:sp>
      <p:pic>
        <p:nvPicPr>
          <p:cNvPr id="4" name="Picture Placeholder 3" descr="A person with a beard and mustache&#10;&#10;Description automatically generated with low confidence">
            <a:extLst>
              <a:ext uri="{FF2B5EF4-FFF2-40B4-BE49-F238E27FC236}">
                <a16:creationId xmlns:a16="http://schemas.microsoft.com/office/drawing/2014/main" id="{1DD0CD51-D028-4FAF-BDE8-1A3C491E52D9}"/>
              </a:ext>
            </a:extLst>
          </p:cNvPr>
          <p:cNvPicPr>
            <a:picLocks noGrp="1" noChangeAspect="1"/>
          </p:cNvPicPr>
          <p:nvPr>
            <p:ph type="pic" sz="quarter" idx="23"/>
          </p:nvPr>
        </p:nvPicPr>
        <p:blipFill>
          <a:blip r:embed="rId2" cstate="print">
            <a:extLst>
              <a:ext uri="{28A0092B-C50C-407E-A947-70E740481C1C}">
                <a14:useLocalDpi xmlns:a14="http://schemas.microsoft.com/office/drawing/2010/main" val="0"/>
              </a:ext>
            </a:extLst>
          </a:blip>
          <a:srcRect t="10000" b="10000"/>
          <a:stretch>
            <a:fillRect/>
          </a:stretch>
        </p:blipFill>
        <p:spPr/>
      </p:pic>
      <p:pic>
        <p:nvPicPr>
          <p:cNvPr id="13" name="Picture Placeholder 12">
            <a:extLst>
              <a:ext uri="{FF2B5EF4-FFF2-40B4-BE49-F238E27FC236}">
                <a16:creationId xmlns:a16="http://schemas.microsoft.com/office/drawing/2014/main" id="{A143DB34-B1A9-4C66-8374-B4ED09C3041E}"/>
              </a:ext>
            </a:extLst>
          </p:cNvPr>
          <p:cNvPicPr>
            <a:picLocks noGrp="1" noChangeAspect="1"/>
          </p:cNvPicPr>
          <p:nvPr>
            <p:ph type="pic" sz="quarter" idx="25"/>
          </p:nvPr>
        </p:nvPicPr>
        <p:blipFill>
          <a:blip r:embed="rId3">
            <a:extLst>
              <a:ext uri="{28A0092B-C50C-407E-A947-70E740481C1C}">
                <a14:useLocalDpi xmlns:a14="http://schemas.microsoft.com/office/drawing/2010/main" val="0"/>
              </a:ext>
            </a:extLst>
          </a:blip>
          <a:srcRect t="5184" b="5184"/>
          <a:stretch/>
        </p:blipFill>
        <p:spPr>
          <a:xfrm>
            <a:off x="4371547" y="4427960"/>
            <a:ext cx="757238" cy="755650"/>
          </a:xfrm>
        </p:spPr>
      </p:pic>
      <p:sp>
        <p:nvSpPr>
          <p:cNvPr id="27" name="Slide Number Placeholder 2">
            <a:extLst>
              <a:ext uri="{FF2B5EF4-FFF2-40B4-BE49-F238E27FC236}">
                <a16:creationId xmlns:a16="http://schemas.microsoft.com/office/drawing/2014/main" id="{DF24AD81-63E3-4AF7-ACF1-8E7631E03A1F}"/>
              </a:ext>
            </a:extLst>
          </p:cNvPr>
          <p:cNvSpPr txBox="1">
            <a:spLocks/>
          </p:cNvSpPr>
          <p:nvPr/>
        </p:nvSpPr>
        <p:spPr>
          <a:xfrm>
            <a:off x="11414762" y="6472512"/>
            <a:ext cx="287008" cy="182562"/>
          </a:xfrm>
          <a:prstGeom prst="rect">
            <a:avLst/>
          </a:prstGeom>
        </p:spPr>
        <p:txBody>
          <a:bodyPr lIns="0" tIns="0" rIns="0" bIns="0"/>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5E4D2043-7E31-4A53-BD33-72A88E682172}" type="slidenum">
              <a:rPr lang="en-GB" sz="1200" smtClean="0">
                <a:solidFill>
                  <a:schemeClr val="bg1"/>
                </a:solidFill>
              </a:rPr>
              <a:pPr algn="r"/>
              <a:t>11</a:t>
            </a:fld>
            <a:endParaRPr lang="en-GB" sz="1200">
              <a:solidFill>
                <a:schemeClr val="bg1"/>
              </a:solidFill>
            </a:endParaRPr>
          </a:p>
        </p:txBody>
      </p:sp>
      <p:pic>
        <p:nvPicPr>
          <p:cNvPr id="37" name="Bildplatzhalter 51">
            <a:hlinkClick r:id="rId4"/>
            <a:extLst>
              <a:ext uri="{FF2B5EF4-FFF2-40B4-BE49-F238E27FC236}">
                <a16:creationId xmlns:a16="http://schemas.microsoft.com/office/drawing/2014/main" id="{C3ABAF53-0D6A-46DC-9875-BD17A0B31354}"/>
              </a:ext>
            </a:extLst>
          </p:cNvPr>
          <p:cNvPicPr>
            <a:picLocks noGrp="1"/>
          </p:cNvPicPr>
          <p:nvPr>
            <p:ph type="pic" sz="quarter" idx="26"/>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bwMode="gray">
          <a:xfrm>
            <a:off x="8324850" y="4595813"/>
            <a:ext cx="323850" cy="323850"/>
          </a:xfrm>
          <a:prstGeom prst="ellipse">
            <a:avLst/>
          </a:prstGeom>
        </p:spPr>
      </p:pic>
      <p:pic>
        <p:nvPicPr>
          <p:cNvPr id="39" name="Bildplatzhalter 53">
            <a:hlinkClick r:id="rId7"/>
            <a:extLst>
              <a:ext uri="{FF2B5EF4-FFF2-40B4-BE49-F238E27FC236}">
                <a16:creationId xmlns:a16="http://schemas.microsoft.com/office/drawing/2014/main" id="{3892F5B2-10AC-4C66-9DF8-3BB638AA78D7}"/>
              </a:ext>
            </a:extLst>
          </p:cNvPr>
          <p:cNvPicPr>
            <a:picLocks noGrp="1"/>
          </p:cNvPicPr>
          <p:nvPr>
            <p:ph type="pic" sz="quarter" idx="27"/>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bwMode="gray">
          <a:xfrm>
            <a:off x="8793163" y="4595813"/>
            <a:ext cx="323850" cy="323850"/>
          </a:xfrm>
          <a:prstGeom prst="ellipse">
            <a:avLst/>
          </a:prstGeom>
        </p:spPr>
      </p:pic>
      <p:pic>
        <p:nvPicPr>
          <p:cNvPr id="24" name="Bildplatzhalter 57">
            <a:hlinkClick r:id="rId10"/>
            <a:extLst>
              <a:ext uri="{FF2B5EF4-FFF2-40B4-BE49-F238E27FC236}">
                <a16:creationId xmlns:a16="http://schemas.microsoft.com/office/drawing/2014/main" id="{283966A8-47E6-4EE1-B4E0-D67C586E2DC6}"/>
              </a:ext>
            </a:extLst>
          </p:cNvPr>
          <p:cNvPicPr>
            <a:picLocks noGrp="1" noChangeAspect="1"/>
          </p:cNvPicPr>
          <p:nvPr>
            <p:ph type="pic" sz="quarter" idx="28"/>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bwMode="black">
          <a:xfrm>
            <a:off x="9261475" y="4595813"/>
            <a:ext cx="323850" cy="323850"/>
          </a:xfrm>
          <a:prstGeom prst="rect">
            <a:avLst/>
          </a:prstGeom>
        </p:spPr>
      </p:pic>
      <p:pic>
        <p:nvPicPr>
          <p:cNvPr id="29" name="Picture Placeholder 28">
            <a:extLst>
              <a:ext uri="{FF2B5EF4-FFF2-40B4-BE49-F238E27FC236}">
                <a16:creationId xmlns:a16="http://schemas.microsoft.com/office/drawing/2014/main" id="{5E651108-2083-465A-9078-EE549CE271BF}"/>
              </a:ext>
            </a:extLst>
          </p:cNvPr>
          <p:cNvPicPr>
            <a:picLocks noGrp="1" noChangeAspect="1"/>
          </p:cNvPicPr>
          <p:nvPr>
            <p:ph type="pic" sz="quarter" idx="24"/>
          </p:nvPr>
        </p:nvPicPr>
        <p:blipFill>
          <a:blip r:embed="rId13">
            <a:extLst>
              <a:ext uri="{28A0092B-C50C-407E-A947-70E740481C1C}">
                <a14:useLocalDpi xmlns:a14="http://schemas.microsoft.com/office/drawing/2010/main" val="0"/>
              </a:ext>
            </a:extLst>
          </a:blip>
          <a:srcRect t="12495" b="12495"/>
          <a:stretch/>
        </p:blipFill>
        <p:spPr>
          <a:xfrm>
            <a:off x="2533611" y="4427960"/>
            <a:ext cx="755650" cy="755650"/>
          </a:xfrm>
        </p:spPr>
      </p:pic>
      <p:pic>
        <p:nvPicPr>
          <p:cNvPr id="31" name="Picture Placeholder 12">
            <a:extLst>
              <a:ext uri="{FF2B5EF4-FFF2-40B4-BE49-F238E27FC236}">
                <a16:creationId xmlns:a16="http://schemas.microsoft.com/office/drawing/2014/main" id="{4186C3C4-B9EC-4EBB-9AE5-BDB6AA6DD40E}"/>
              </a:ext>
            </a:extLst>
          </p:cNvPr>
          <p:cNvPicPr>
            <a:picLocks noChangeAspect="1"/>
          </p:cNvPicPr>
          <p:nvPr/>
        </p:nvPicPr>
        <p:blipFill>
          <a:blip r:embed="rId14">
            <a:extLst>
              <a:ext uri="{28A0092B-C50C-407E-A947-70E740481C1C}">
                <a14:useLocalDpi xmlns:a14="http://schemas.microsoft.com/office/drawing/2010/main" val="0"/>
              </a:ext>
            </a:extLst>
          </a:blip>
          <a:srcRect t="5357" b="5357"/>
          <a:stretch/>
        </p:blipFill>
        <p:spPr bwMode="gray">
          <a:xfrm>
            <a:off x="6211072" y="4427610"/>
            <a:ext cx="757238" cy="755650"/>
          </a:xfrm>
          <a:prstGeom prst="ellipse">
            <a:avLst/>
          </a:prstGeom>
        </p:spPr>
      </p:pic>
      <p:sp>
        <p:nvSpPr>
          <p:cNvPr id="35" name="Text Placeholder 11">
            <a:extLst>
              <a:ext uri="{FF2B5EF4-FFF2-40B4-BE49-F238E27FC236}">
                <a16:creationId xmlns:a16="http://schemas.microsoft.com/office/drawing/2014/main" id="{B95CBFED-49A3-4B86-89A7-013BC153418E}"/>
              </a:ext>
            </a:extLst>
          </p:cNvPr>
          <p:cNvSpPr txBox="1">
            <a:spLocks/>
          </p:cNvSpPr>
          <p:nvPr/>
        </p:nvSpPr>
        <p:spPr>
          <a:xfrm>
            <a:off x="6280719" y="5290214"/>
            <a:ext cx="2093973" cy="184666"/>
          </a:xfrm>
          <a:prstGeom prst="rect">
            <a:avLst/>
          </a:prstGeom>
        </p:spPr>
        <p:txBody>
          <a:bodyPr vert="horz" lIns="0" tIns="0" rIns="0" bIns="0" rtlCol="0" anchor="t">
            <a:noAutofit/>
          </a:bodyPr>
          <a:lstStyle>
            <a:lvl1pPr marL="0" marR="0" indent="0" algn="l" defTabSz="914400" rtl="0" eaLnBrk="1" fontAlgn="auto" latinLnBrk="0" hangingPunct="1">
              <a:lnSpc>
                <a:spcPct val="100000"/>
              </a:lnSpc>
              <a:spcBef>
                <a:spcPts val="0"/>
              </a:spcBef>
              <a:spcAft>
                <a:spcPts val="0"/>
              </a:spcAft>
              <a:buClrTx/>
              <a:buSzPct val="100000"/>
              <a:buFontTx/>
              <a:buNone/>
              <a:tabLst/>
              <a:defRPr sz="1200" b="0" kern="1200">
                <a:solidFill>
                  <a:schemeClr val="bg1"/>
                </a:solidFill>
                <a:latin typeface="+mj-lt"/>
                <a:ea typeface="+mn-ea"/>
                <a:cs typeface="+mn-cs"/>
              </a:defRPr>
            </a:lvl1pPr>
            <a:lvl2pPr marL="182562" indent="0" algn="l" defTabSz="914400" rtl="0" eaLnBrk="1" latinLnBrk="0" hangingPunct="1">
              <a:lnSpc>
                <a:spcPct val="100000"/>
              </a:lnSpc>
              <a:spcBef>
                <a:spcPts val="1000"/>
              </a:spcBef>
              <a:buFontTx/>
              <a:buNone/>
              <a:defRPr sz="5000" kern="1200">
                <a:solidFill>
                  <a:schemeClr val="tx2"/>
                </a:solidFill>
                <a:latin typeface="SwissReSans" pitchFamily="34" charset="0"/>
                <a:ea typeface="+mn-ea"/>
                <a:cs typeface="+mn-cs"/>
              </a:defRPr>
            </a:lvl2pPr>
            <a:lvl3pPr marL="444500" indent="0" algn="l" defTabSz="914400" rtl="0" eaLnBrk="1" latinLnBrk="0" hangingPunct="1">
              <a:lnSpc>
                <a:spcPct val="100000"/>
              </a:lnSpc>
              <a:spcBef>
                <a:spcPts val="1000"/>
              </a:spcBef>
              <a:buFontTx/>
              <a:buNone/>
              <a:defRPr sz="5000" kern="1200">
                <a:solidFill>
                  <a:schemeClr val="tx2"/>
                </a:solidFill>
                <a:latin typeface="SwissReSans" pitchFamily="34" charset="0"/>
                <a:ea typeface="+mn-ea"/>
                <a:cs typeface="+mn-cs"/>
              </a:defRPr>
            </a:lvl3pPr>
            <a:lvl4pPr marL="715963" indent="0" algn="l" defTabSz="914400" rtl="0" eaLnBrk="1" latinLnBrk="0" hangingPunct="1">
              <a:lnSpc>
                <a:spcPct val="100000"/>
              </a:lnSpc>
              <a:spcBef>
                <a:spcPts val="1000"/>
              </a:spcBef>
              <a:buFontTx/>
              <a:buNone/>
              <a:defRPr sz="5000" kern="1200">
                <a:solidFill>
                  <a:schemeClr val="tx2"/>
                </a:solidFill>
                <a:latin typeface="SwissReSans" pitchFamily="34" charset="0"/>
                <a:ea typeface="+mn-ea"/>
                <a:cs typeface="+mn-cs"/>
              </a:defRPr>
            </a:lvl4pPr>
            <a:lvl5pPr marL="985838" indent="0" algn="l" defTabSz="914400" rtl="0" eaLnBrk="1" latinLnBrk="0" hangingPunct="1">
              <a:lnSpc>
                <a:spcPct val="100000"/>
              </a:lnSpc>
              <a:spcBef>
                <a:spcPts val="1000"/>
              </a:spcBef>
              <a:buFontTx/>
              <a:buNone/>
              <a:defRPr sz="5000" kern="1200">
                <a:solidFill>
                  <a:schemeClr val="tx2"/>
                </a:solidFill>
                <a:latin typeface="SwissReSans" pitchFamily="34" charset="0"/>
                <a:ea typeface="+mn-ea"/>
                <a:cs typeface="+mn-cs"/>
              </a:defRPr>
            </a:lvl5pPr>
            <a:lvl6pPr marL="1530000" indent="-270000" algn="l" defTabSz="914400" rtl="0" eaLnBrk="1" latinLnBrk="0" hangingPunct="1">
              <a:spcBef>
                <a:spcPts val="1000"/>
              </a:spcBef>
              <a:buFont typeface="SwissReSans" panose="020B0604020202020204" pitchFamily="34" charset="0"/>
              <a:buChar char="–"/>
              <a:defRPr sz="1400" kern="1200">
                <a:solidFill>
                  <a:schemeClr val="tx1"/>
                </a:solidFill>
                <a:latin typeface="+mn-lt"/>
                <a:ea typeface="+mn-ea"/>
                <a:cs typeface="+mn-cs"/>
              </a:defRPr>
            </a:lvl6pPr>
            <a:lvl7pPr marL="1800000" indent="-270000" algn="l" defTabSz="914400" rtl="0" eaLnBrk="1" latinLnBrk="0" hangingPunct="1">
              <a:spcBef>
                <a:spcPts val="1000"/>
              </a:spcBef>
              <a:buFont typeface="SwissReSans" panose="020B0604020202020204" pitchFamily="34" charset="0"/>
              <a:buChar char="–"/>
              <a:defRPr sz="1400" kern="1200">
                <a:solidFill>
                  <a:schemeClr val="tx1"/>
                </a:solidFill>
                <a:latin typeface="+mn-lt"/>
                <a:ea typeface="+mn-ea"/>
                <a:cs typeface="+mn-cs"/>
              </a:defRPr>
            </a:lvl7pPr>
            <a:lvl8pPr marL="2070000" indent="-270000" algn="l" defTabSz="914400" rtl="0" eaLnBrk="1" latinLnBrk="0" hangingPunct="1">
              <a:spcBef>
                <a:spcPts val="1000"/>
              </a:spcBef>
              <a:buFont typeface="SwissReSans" panose="020B0604020202020204" pitchFamily="34" charset="0"/>
              <a:buChar char="–"/>
              <a:defRPr sz="1400" kern="1200">
                <a:solidFill>
                  <a:schemeClr val="tx1"/>
                </a:solidFill>
                <a:latin typeface="+mn-lt"/>
                <a:ea typeface="+mn-ea"/>
                <a:cs typeface="+mn-cs"/>
              </a:defRPr>
            </a:lvl8pPr>
            <a:lvl9pPr marL="2340000" indent="-270000" algn="l" defTabSz="914400" rtl="0" eaLnBrk="1" latinLnBrk="0" hangingPunct="1">
              <a:spcBef>
                <a:spcPts val="1000"/>
              </a:spcBef>
              <a:buFont typeface="SwissReSans" panose="020B0604020202020204" pitchFamily="34" charset="0"/>
              <a:buChar char="–"/>
              <a:defRPr sz="1400" kern="1200">
                <a:solidFill>
                  <a:schemeClr val="tx1"/>
                </a:solidFill>
                <a:latin typeface="+mn-lt"/>
                <a:ea typeface="+mn-ea"/>
                <a:cs typeface="+mn-cs"/>
              </a:defRPr>
            </a:lvl9pPr>
          </a:lstStyle>
          <a:p>
            <a:r>
              <a:rPr lang="en-GB"/>
              <a:t>Prateek Ralhan</a:t>
            </a:r>
          </a:p>
        </p:txBody>
      </p:sp>
      <p:sp>
        <p:nvSpPr>
          <p:cNvPr id="36" name="Text Placeholder 13">
            <a:extLst>
              <a:ext uri="{FF2B5EF4-FFF2-40B4-BE49-F238E27FC236}">
                <a16:creationId xmlns:a16="http://schemas.microsoft.com/office/drawing/2014/main" id="{AB34DAB7-B798-4CFF-9967-C37E972E3280}"/>
              </a:ext>
            </a:extLst>
          </p:cNvPr>
          <p:cNvSpPr txBox="1">
            <a:spLocks/>
          </p:cNvSpPr>
          <p:nvPr/>
        </p:nvSpPr>
        <p:spPr>
          <a:xfrm>
            <a:off x="6298636" y="5488821"/>
            <a:ext cx="2093973" cy="553998"/>
          </a:xfrm>
          <a:prstGeom prst="rect">
            <a:avLst/>
          </a:prstGeom>
        </p:spPr>
        <p:txBody>
          <a:bodyPr vert="horz" lIns="0" tIns="0" rIns="0" bIns="0" rtlCol="0" anchor="t">
            <a:noAutofit/>
          </a:bodyPr>
          <a:lstStyle>
            <a:lvl1pPr marL="0" indent="0" algn="l" defTabSz="914400" rtl="0" eaLnBrk="1" latinLnBrk="0" hangingPunct="1">
              <a:lnSpc>
                <a:spcPct val="100000"/>
              </a:lnSpc>
              <a:spcBef>
                <a:spcPts val="0"/>
              </a:spcBef>
              <a:buClrTx/>
              <a:buSzPct val="100000"/>
              <a:buFontTx/>
              <a:buNone/>
              <a:defRPr sz="1200" b="0" kern="1200">
                <a:solidFill>
                  <a:schemeClr val="bg1"/>
                </a:solidFill>
                <a:latin typeface="+mj-lt"/>
                <a:ea typeface="+mn-ea"/>
                <a:cs typeface="+mn-cs"/>
              </a:defRPr>
            </a:lvl1pPr>
            <a:lvl2pPr marL="182562" indent="0" algn="l" defTabSz="914400" rtl="0" eaLnBrk="1" latinLnBrk="0" hangingPunct="1">
              <a:lnSpc>
                <a:spcPct val="100000"/>
              </a:lnSpc>
              <a:spcBef>
                <a:spcPts val="1000"/>
              </a:spcBef>
              <a:buFontTx/>
              <a:buNone/>
              <a:defRPr sz="5000" kern="1200">
                <a:solidFill>
                  <a:schemeClr val="tx2"/>
                </a:solidFill>
                <a:latin typeface="SwissReSans" pitchFamily="34" charset="0"/>
                <a:ea typeface="+mn-ea"/>
                <a:cs typeface="+mn-cs"/>
              </a:defRPr>
            </a:lvl2pPr>
            <a:lvl3pPr marL="444500" indent="0" algn="l" defTabSz="914400" rtl="0" eaLnBrk="1" latinLnBrk="0" hangingPunct="1">
              <a:lnSpc>
                <a:spcPct val="100000"/>
              </a:lnSpc>
              <a:spcBef>
                <a:spcPts val="1000"/>
              </a:spcBef>
              <a:buFontTx/>
              <a:buNone/>
              <a:defRPr sz="5000" kern="1200">
                <a:solidFill>
                  <a:schemeClr val="tx2"/>
                </a:solidFill>
                <a:latin typeface="SwissReSans" pitchFamily="34" charset="0"/>
                <a:ea typeface="+mn-ea"/>
                <a:cs typeface="+mn-cs"/>
              </a:defRPr>
            </a:lvl3pPr>
            <a:lvl4pPr marL="715963" indent="0" algn="l" defTabSz="914400" rtl="0" eaLnBrk="1" latinLnBrk="0" hangingPunct="1">
              <a:lnSpc>
                <a:spcPct val="100000"/>
              </a:lnSpc>
              <a:spcBef>
                <a:spcPts val="1000"/>
              </a:spcBef>
              <a:buFontTx/>
              <a:buNone/>
              <a:defRPr sz="5000" kern="1200">
                <a:solidFill>
                  <a:schemeClr val="tx2"/>
                </a:solidFill>
                <a:latin typeface="SwissReSans" pitchFamily="34" charset="0"/>
                <a:ea typeface="+mn-ea"/>
                <a:cs typeface="+mn-cs"/>
              </a:defRPr>
            </a:lvl4pPr>
            <a:lvl5pPr marL="985838" indent="0" algn="l" defTabSz="914400" rtl="0" eaLnBrk="1" latinLnBrk="0" hangingPunct="1">
              <a:lnSpc>
                <a:spcPct val="100000"/>
              </a:lnSpc>
              <a:spcBef>
                <a:spcPts val="1000"/>
              </a:spcBef>
              <a:buFontTx/>
              <a:buNone/>
              <a:defRPr sz="5000" kern="1200">
                <a:solidFill>
                  <a:schemeClr val="tx2"/>
                </a:solidFill>
                <a:latin typeface="SwissReSans" pitchFamily="34" charset="0"/>
                <a:ea typeface="+mn-ea"/>
                <a:cs typeface="+mn-cs"/>
              </a:defRPr>
            </a:lvl5pPr>
            <a:lvl6pPr marL="1530000" indent="-270000" algn="l" defTabSz="914400" rtl="0" eaLnBrk="1" latinLnBrk="0" hangingPunct="1">
              <a:spcBef>
                <a:spcPts val="1000"/>
              </a:spcBef>
              <a:buFont typeface="SwissReSans" panose="020B0604020202020204" pitchFamily="34" charset="0"/>
              <a:buChar char="–"/>
              <a:defRPr sz="1400" kern="1200">
                <a:solidFill>
                  <a:schemeClr val="tx1"/>
                </a:solidFill>
                <a:latin typeface="+mn-lt"/>
                <a:ea typeface="+mn-ea"/>
                <a:cs typeface="+mn-cs"/>
              </a:defRPr>
            </a:lvl6pPr>
            <a:lvl7pPr marL="1800000" indent="-270000" algn="l" defTabSz="914400" rtl="0" eaLnBrk="1" latinLnBrk="0" hangingPunct="1">
              <a:spcBef>
                <a:spcPts val="1000"/>
              </a:spcBef>
              <a:buFont typeface="SwissReSans" panose="020B0604020202020204" pitchFamily="34" charset="0"/>
              <a:buChar char="–"/>
              <a:defRPr sz="1400" kern="1200">
                <a:solidFill>
                  <a:schemeClr val="tx1"/>
                </a:solidFill>
                <a:latin typeface="+mn-lt"/>
                <a:ea typeface="+mn-ea"/>
                <a:cs typeface="+mn-cs"/>
              </a:defRPr>
            </a:lvl7pPr>
            <a:lvl8pPr marL="2070000" indent="-270000" algn="l" defTabSz="914400" rtl="0" eaLnBrk="1" latinLnBrk="0" hangingPunct="1">
              <a:spcBef>
                <a:spcPts val="1000"/>
              </a:spcBef>
              <a:buFont typeface="SwissReSans" panose="020B0604020202020204" pitchFamily="34" charset="0"/>
              <a:buChar char="–"/>
              <a:defRPr sz="1400" kern="1200">
                <a:solidFill>
                  <a:schemeClr val="tx1"/>
                </a:solidFill>
                <a:latin typeface="+mn-lt"/>
                <a:ea typeface="+mn-ea"/>
                <a:cs typeface="+mn-cs"/>
              </a:defRPr>
            </a:lvl8pPr>
            <a:lvl9pPr marL="2340000" indent="-270000" algn="l" defTabSz="914400" rtl="0" eaLnBrk="1" latinLnBrk="0" hangingPunct="1">
              <a:spcBef>
                <a:spcPts val="1000"/>
              </a:spcBef>
              <a:buFont typeface="SwissReSans" panose="020B0604020202020204" pitchFamily="34" charset="0"/>
              <a:buChar char="–"/>
              <a:defRPr sz="1400" kern="1200">
                <a:solidFill>
                  <a:schemeClr val="tx1"/>
                </a:solidFill>
                <a:latin typeface="+mn-lt"/>
                <a:ea typeface="+mn-ea"/>
                <a:cs typeface="+mn-cs"/>
              </a:defRPr>
            </a:lvl9pPr>
          </a:lstStyle>
          <a:p>
            <a:r>
              <a:rPr lang="en-GB"/>
              <a:t>Digital Solutions Engineer</a:t>
            </a:r>
          </a:p>
        </p:txBody>
      </p:sp>
    </p:spTree>
    <p:extLst>
      <p:ext uri="{BB962C8B-B14F-4D97-AF65-F5344CB8AC3E}">
        <p14:creationId xmlns:p14="http://schemas.microsoft.com/office/powerpoint/2010/main" val="361865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D68711FC-C77E-4491-AA86-2DB012F30462}"/>
              </a:ext>
            </a:extLst>
          </p:cNvPr>
          <p:cNvPicPr>
            <a:picLocks noGrp="1"/>
          </p:cNvPicPr>
          <p:nvPr>
            <p:ph type="pic" sz="quarter" idx="16"/>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gray"/>
      </p:pic>
      <p:sp>
        <p:nvSpPr>
          <p:cNvPr id="2" name="Title 1">
            <a:extLst>
              <a:ext uri="{FF2B5EF4-FFF2-40B4-BE49-F238E27FC236}">
                <a16:creationId xmlns:a16="http://schemas.microsoft.com/office/drawing/2014/main" id="{FB7CB416-E5D2-45BB-B5E5-BD788B112787}"/>
              </a:ext>
            </a:extLst>
          </p:cNvPr>
          <p:cNvSpPr>
            <a:spLocks noGrp="1"/>
          </p:cNvSpPr>
          <p:nvPr>
            <p:ph type="title"/>
          </p:nvPr>
        </p:nvSpPr>
        <p:spPr/>
        <p:txBody>
          <a:bodyPr/>
          <a:lstStyle/>
          <a:p>
            <a:r>
              <a:rPr lang="en-GB"/>
              <a:t>Any</a:t>
            </a:r>
            <a:br>
              <a:rPr lang="en-GB"/>
            </a:br>
            <a:r>
              <a:rPr lang="en-GB"/>
              <a:t>questions?</a:t>
            </a:r>
          </a:p>
        </p:txBody>
      </p:sp>
      <p:sp>
        <p:nvSpPr>
          <p:cNvPr id="4" name="Slide Number Placeholder 3">
            <a:extLst>
              <a:ext uri="{FF2B5EF4-FFF2-40B4-BE49-F238E27FC236}">
                <a16:creationId xmlns:a16="http://schemas.microsoft.com/office/drawing/2014/main" id="{930CDB54-3330-4753-BAEC-C4323F0ABDD7}"/>
              </a:ext>
            </a:extLst>
          </p:cNvPr>
          <p:cNvSpPr>
            <a:spLocks noGrp="1"/>
          </p:cNvSpPr>
          <p:nvPr>
            <p:ph type="sldNum" sz="quarter" idx="15"/>
          </p:nvPr>
        </p:nvSpPr>
        <p:spPr/>
        <p:txBody>
          <a:bodyPr/>
          <a:lstStyle/>
          <a:p>
            <a:fld id="{5E4D2043-7E31-4A53-BD33-72A88E682172}" type="slidenum">
              <a:rPr lang="en-GB" smtClean="0"/>
              <a:pPr/>
              <a:t>12</a:t>
            </a:fld>
            <a:endParaRPr lang="en-GB"/>
          </a:p>
        </p:txBody>
      </p:sp>
      <p:pic>
        <p:nvPicPr>
          <p:cNvPr id="5" name="Picture 4">
            <a:extLst>
              <a:ext uri="{FF2B5EF4-FFF2-40B4-BE49-F238E27FC236}">
                <a16:creationId xmlns:a16="http://schemas.microsoft.com/office/drawing/2014/main" id="{412D9627-F0EE-4E71-B6F6-D2D88D08793D}"/>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bwMode="gray">
          <a:xfrm>
            <a:off x="401751" y="6294506"/>
            <a:ext cx="1578228" cy="355228"/>
          </a:xfrm>
          <a:prstGeom prst="rect">
            <a:avLst/>
          </a:prstGeom>
        </p:spPr>
      </p:pic>
      <p:sp>
        <p:nvSpPr>
          <p:cNvPr id="6" name="TextBox 5">
            <a:extLst>
              <a:ext uri="{FF2B5EF4-FFF2-40B4-BE49-F238E27FC236}">
                <a16:creationId xmlns:a16="http://schemas.microsoft.com/office/drawing/2014/main" id="{D799E22C-7807-4CDF-9FE2-4AB83666D12E}"/>
              </a:ext>
            </a:extLst>
          </p:cNvPr>
          <p:cNvSpPr txBox="1"/>
          <p:nvPr>
            <p:custDataLst>
              <p:tags r:id="rId4"/>
            </p:custDataLst>
          </p:nvPr>
        </p:nvSpPr>
        <p:spPr bwMode="gray">
          <a:xfrm>
            <a:off x="3254847" y="6505850"/>
            <a:ext cx="7871883" cy="139700"/>
          </a:xfrm>
          <a:prstGeom prst="rect">
            <a:avLst/>
          </a:prstGeom>
        </p:spPr>
        <p:txBody>
          <a:bodyPr vert="horz" wrap="none" lIns="0" tIns="0" rIns="0" bIns="0" rtlCol="0" anchor="b" anchorCtr="0"/>
          <a:lstStyle>
            <a:defPPr>
              <a:defRPr lang="de-DE"/>
            </a:defPPr>
            <a:lvl1pPr algn="r">
              <a:defRPr sz="1000" b="0">
                <a:solidFill>
                  <a:srgbClr val="283E36"/>
                </a:solidFill>
                <a:latin typeface="SwissReSans" pitchFamily="34" charset="0"/>
              </a:defRPr>
            </a:lvl1pPr>
          </a:lstStyle>
          <a:p>
            <a:r>
              <a:rPr lang="en-GB">
                <a:solidFill>
                  <a:srgbClr val="FFFFFF"/>
                </a:solidFill>
              </a:rPr>
              <a:t>March 2022</a:t>
            </a:r>
            <a:endParaRPr lang="en-GB" err="1">
              <a:solidFill>
                <a:srgbClr val="FFFFFF"/>
              </a:solidFill>
            </a:endParaRPr>
          </a:p>
        </p:txBody>
      </p:sp>
    </p:spTree>
    <p:extLst>
      <p:ext uri="{BB962C8B-B14F-4D97-AF65-F5344CB8AC3E}">
        <p14:creationId xmlns:p14="http://schemas.microsoft.com/office/powerpoint/2010/main" val="1539760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DC3187-E7A0-4DD0-ACC6-19317C489186}"/>
              </a:ext>
            </a:extLst>
          </p:cNvPr>
          <p:cNvSpPr>
            <a:spLocks noGrp="1"/>
          </p:cNvSpPr>
          <p:nvPr>
            <p:ph type="sldNum" sz="quarter" idx="12"/>
          </p:nvPr>
        </p:nvSpPr>
        <p:spPr/>
        <p:txBody>
          <a:bodyPr/>
          <a:lstStyle/>
          <a:p>
            <a:fld id="{5E4D2043-7E31-4A53-BD33-72A88E682172}" type="slidenum">
              <a:rPr lang="en-GB" smtClean="0"/>
              <a:pPr/>
              <a:t>13</a:t>
            </a:fld>
            <a:endParaRPr lang="en-GB"/>
          </a:p>
        </p:txBody>
      </p:sp>
    </p:spTree>
    <p:extLst>
      <p:ext uri="{BB962C8B-B14F-4D97-AF65-F5344CB8AC3E}">
        <p14:creationId xmlns:p14="http://schemas.microsoft.com/office/powerpoint/2010/main" val="21257581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E4D2043-7E31-4A53-BD33-72A88E682172}" type="slidenum">
              <a:rPr lang="en-GB" smtClean="0"/>
              <a:pPr/>
              <a:t>14</a:t>
            </a:fld>
            <a:endParaRPr lang="en-GB"/>
          </a:p>
        </p:txBody>
      </p:sp>
      <p:sp>
        <p:nvSpPr>
          <p:cNvPr id="2" name="Title 1"/>
          <p:cNvSpPr>
            <a:spLocks noGrp="1"/>
          </p:cNvSpPr>
          <p:nvPr>
            <p:ph type="title"/>
          </p:nvPr>
        </p:nvSpPr>
        <p:spPr/>
        <p:txBody>
          <a:bodyPr/>
          <a:lstStyle/>
          <a:p>
            <a:r>
              <a:rPr lang="en-GB"/>
              <a:t>Legal notice</a:t>
            </a:r>
          </a:p>
        </p:txBody>
      </p:sp>
      <p:sp>
        <p:nvSpPr>
          <p:cNvPr id="4" name="Text Placeholder 3"/>
          <p:cNvSpPr>
            <a:spLocks noGrp="1"/>
          </p:cNvSpPr>
          <p:nvPr>
            <p:ph idx="4294967295"/>
          </p:nvPr>
        </p:nvSpPr>
        <p:spPr>
          <a:xfrm>
            <a:off x="695325" y="1628775"/>
            <a:ext cx="7488907" cy="4392613"/>
          </a:xfrm>
          <a:prstGeom prst="rect">
            <a:avLst/>
          </a:prstGeom>
        </p:spPr>
        <p:txBody>
          <a:bodyPr anchor="b"/>
          <a:lstStyle/>
          <a:p>
            <a:pPr marL="0" indent="0">
              <a:buNone/>
            </a:pPr>
            <a:r>
              <a:rPr lang="en-GB" sz="1200">
                <a:latin typeface="+mn-lt"/>
              </a:rPr>
              <a:t>©2022 Swiss Re. All rights reserved. You may use this presentation for private or internal purposes but note that any copyright or other proprietary notices must not be removed. You are not permitted to create any modifications or derivative works of this presentation, or to use it for commercial or other public purposes, without the prior written permission of Swiss Re.</a:t>
            </a:r>
          </a:p>
          <a:p>
            <a:pPr marL="0" indent="0">
              <a:buNone/>
            </a:pPr>
            <a:r>
              <a:rPr lang="en-GB" sz="1200">
                <a:latin typeface="+mn-lt"/>
              </a:rPr>
              <a:t>The information and opinions contained in the presentation are provided as at the date of the presentation and may change. Although the information used was taken from reliable sources, Swiss Re does not accept any responsibility for its accuracy or comprehensiveness or its updating. All liability for the accuracy and completeness of the information or for any damage or loss resulting from its use is expressly excluded. </a:t>
            </a:r>
          </a:p>
        </p:txBody>
      </p:sp>
    </p:spTree>
    <p:extLst>
      <p:ext uri="{BB962C8B-B14F-4D97-AF65-F5344CB8AC3E}">
        <p14:creationId xmlns:p14="http://schemas.microsoft.com/office/powerpoint/2010/main" val="2172067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1414762" y="6472512"/>
            <a:ext cx="287008" cy="182562"/>
          </a:xfrm>
        </p:spPr>
        <p:txBody>
          <a:bodyPr/>
          <a:lstStyle/>
          <a:p>
            <a:fld id="{5E4D2043-7E31-4A53-BD33-72A88E682172}" type="slidenum">
              <a:rPr lang="en-GB" smtClean="0"/>
              <a:pPr/>
              <a:t>2</a:t>
            </a:fld>
            <a:endParaRPr lang="en-GB"/>
          </a:p>
        </p:txBody>
      </p:sp>
      <p:sp>
        <p:nvSpPr>
          <p:cNvPr id="3" name="Title 2"/>
          <p:cNvSpPr>
            <a:spLocks noGrp="1"/>
          </p:cNvSpPr>
          <p:nvPr>
            <p:ph type="title"/>
          </p:nvPr>
        </p:nvSpPr>
        <p:spPr>
          <a:xfrm>
            <a:off x="695325" y="692151"/>
            <a:ext cx="11017250" cy="692647"/>
          </a:xfrm>
        </p:spPr>
        <p:txBody>
          <a:bodyPr/>
          <a:lstStyle/>
          <a:p>
            <a:r>
              <a:rPr lang="en-GB"/>
              <a:t>Table of Contents</a:t>
            </a:r>
          </a:p>
        </p:txBody>
      </p:sp>
      <p:sp>
        <p:nvSpPr>
          <p:cNvPr id="5" name="TocLine"/>
          <p:cNvSpPr>
            <a:spLocks noChangeArrowheads="1"/>
          </p:cNvSpPr>
          <p:nvPr/>
        </p:nvSpPr>
        <p:spPr bwMode="auto">
          <a:xfrm>
            <a:off x="695325" y="1628774"/>
            <a:ext cx="6037263" cy="3046988"/>
          </a:xfrm>
          <a:prstGeom prst="rect">
            <a:avLst/>
          </a:prstGeom>
          <a:noFill/>
          <a:ln w="15875" algn="ctr">
            <a:noFill/>
            <a:miter lim="800000"/>
            <a:headEnd/>
            <a:tailEnd/>
          </a:ln>
          <a:effectLst/>
        </p:spPr>
        <p:txBody>
          <a:bodyPr wrap="square" lIns="0" tIns="0" rIns="0" bIns="0" anchor="t">
            <a:spAutoFit/>
          </a:bodyPr>
          <a:lstStyle/>
          <a:p>
            <a:pPr marL="285750" indent="-285750" defTabSz="757238">
              <a:buFont typeface="Wingdings" panose="05000000000000000000" pitchFamily="2" charset="2"/>
              <a:buChar char="v"/>
            </a:pPr>
            <a:r>
              <a:rPr lang="en-GB" noProof="1">
                <a:solidFill>
                  <a:srgbClr val="283E36"/>
                </a:solidFill>
                <a:latin typeface="SwissReSans"/>
              </a:rPr>
              <a:t>Problem Definition and User Journey</a:t>
            </a:r>
          </a:p>
          <a:p>
            <a:pPr marL="285750" indent="-285750" defTabSz="757238">
              <a:buFont typeface="Wingdings" panose="05000000000000000000" pitchFamily="2" charset="2"/>
              <a:buChar char="v"/>
            </a:pPr>
            <a:endParaRPr lang="en-GB" noProof="1">
              <a:solidFill>
                <a:srgbClr val="283E36"/>
              </a:solidFill>
              <a:latin typeface="SwissReSans"/>
            </a:endParaRPr>
          </a:p>
          <a:p>
            <a:pPr marL="285750" indent="-285750" defTabSz="757238">
              <a:buFont typeface="Wingdings" panose="05000000000000000000" pitchFamily="2" charset="2"/>
              <a:buChar char="v"/>
            </a:pPr>
            <a:r>
              <a:rPr lang="en-GB" noProof="1">
                <a:solidFill>
                  <a:srgbClr val="283E36"/>
                </a:solidFill>
                <a:latin typeface="SwissReSans"/>
              </a:rPr>
              <a:t>Solution Architecture and IT Principles Coverage</a:t>
            </a:r>
          </a:p>
          <a:p>
            <a:pPr marL="285750" indent="-285750" defTabSz="757238">
              <a:buFont typeface="Wingdings" panose="05000000000000000000" pitchFamily="2" charset="2"/>
              <a:buChar char="v"/>
            </a:pPr>
            <a:endParaRPr lang="en-GB" noProof="1">
              <a:solidFill>
                <a:srgbClr val="283E36"/>
              </a:solidFill>
              <a:latin typeface="SwissReSans"/>
            </a:endParaRPr>
          </a:p>
          <a:p>
            <a:pPr marL="285750" indent="-285750" defTabSz="757238">
              <a:buFont typeface="Wingdings" panose="05000000000000000000" pitchFamily="2" charset="2"/>
              <a:buChar char="v"/>
            </a:pPr>
            <a:r>
              <a:rPr lang="en-GB" noProof="1">
                <a:solidFill>
                  <a:srgbClr val="283E36"/>
                </a:solidFill>
                <a:latin typeface="SwissReSans"/>
              </a:rPr>
              <a:t>Technology Stack</a:t>
            </a:r>
          </a:p>
          <a:p>
            <a:pPr marL="285750" indent="-285750" defTabSz="757238">
              <a:buFont typeface="Wingdings" panose="05000000000000000000" pitchFamily="2" charset="2"/>
              <a:buChar char="v"/>
            </a:pPr>
            <a:endParaRPr lang="en-GB" noProof="1">
              <a:solidFill>
                <a:srgbClr val="283E36"/>
              </a:solidFill>
              <a:latin typeface="SwissReSans"/>
            </a:endParaRPr>
          </a:p>
          <a:p>
            <a:pPr marL="285750" indent="-285750" defTabSz="757238">
              <a:buFont typeface="Wingdings" panose="05000000000000000000" pitchFamily="2" charset="2"/>
              <a:buChar char="v"/>
            </a:pPr>
            <a:r>
              <a:rPr lang="en-GB" noProof="1">
                <a:solidFill>
                  <a:srgbClr val="283E36"/>
                </a:solidFill>
                <a:latin typeface="SwissReSans"/>
              </a:rPr>
              <a:t>Entity Relationship Diagram</a:t>
            </a:r>
          </a:p>
          <a:p>
            <a:pPr marL="285750" indent="-285750" defTabSz="757238">
              <a:buFont typeface="Wingdings" panose="05000000000000000000" pitchFamily="2" charset="2"/>
              <a:buChar char="v"/>
            </a:pPr>
            <a:endParaRPr lang="en-GB" noProof="1">
              <a:solidFill>
                <a:srgbClr val="283E36"/>
              </a:solidFill>
              <a:latin typeface="SwissReSans"/>
            </a:endParaRPr>
          </a:p>
          <a:p>
            <a:pPr marL="285750" indent="-285750" defTabSz="757238">
              <a:buFont typeface="Wingdings" panose="05000000000000000000" pitchFamily="2" charset="2"/>
              <a:buChar char="v"/>
            </a:pPr>
            <a:r>
              <a:rPr lang="en-GB" noProof="1">
                <a:solidFill>
                  <a:srgbClr val="283E36"/>
                </a:solidFill>
                <a:latin typeface="SwissReSans"/>
              </a:rPr>
              <a:t>User Interface</a:t>
            </a:r>
          </a:p>
          <a:p>
            <a:pPr marL="285750" indent="-285750" defTabSz="757238">
              <a:buFont typeface="Wingdings" panose="05000000000000000000" pitchFamily="2" charset="2"/>
              <a:buChar char="v"/>
            </a:pPr>
            <a:endParaRPr lang="en-GB" noProof="1">
              <a:solidFill>
                <a:srgbClr val="283E36"/>
              </a:solidFill>
              <a:latin typeface="SwissReSans"/>
            </a:endParaRPr>
          </a:p>
          <a:p>
            <a:pPr marL="285750" indent="-285750" defTabSz="757238">
              <a:buFont typeface="Wingdings" panose="05000000000000000000" pitchFamily="2" charset="2"/>
              <a:buChar char="v"/>
            </a:pPr>
            <a:r>
              <a:rPr lang="en-GB" noProof="1">
                <a:solidFill>
                  <a:srgbClr val="283E36"/>
                </a:solidFill>
                <a:latin typeface="SwissReSans"/>
              </a:rPr>
              <a:t>Questions and Comments</a:t>
            </a:r>
          </a:p>
        </p:txBody>
      </p:sp>
    </p:spTree>
    <p:custDataLst>
      <p:tags r:id="rId2"/>
    </p:custDataLst>
    <p:extLst>
      <p:ext uri="{BB962C8B-B14F-4D97-AF65-F5344CB8AC3E}">
        <p14:creationId xmlns:p14="http://schemas.microsoft.com/office/powerpoint/2010/main" val="55739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icture containing reptile, snake&#10;&#10;Description automatically generated">
            <a:extLst>
              <a:ext uri="{FF2B5EF4-FFF2-40B4-BE49-F238E27FC236}">
                <a16:creationId xmlns:a16="http://schemas.microsoft.com/office/drawing/2014/main" id="{F976302A-3AF5-4464-8AFF-ED65C4286D7F}"/>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25026" r="25026"/>
          <a:stretch>
            <a:fillRect/>
          </a:stretch>
        </p:blipFill>
        <p:spPr/>
      </p:pic>
      <p:sp>
        <p:nvSpPr>
          <p:cNvPr id="6" name="Title 5">
            <a:extLst>
              <a:ext uri="{FF2B5EF4-FFF2-40B4-BE49-F238E27FC236}">
                <a16:creationId xmlns:a16="http://schemas.microsoft.com/office/drawing/2014/main" id="{02CC6FA8-A43E-4634-8709-1D3CB35F9C70}"/>
              </a:ext>
            </a:extLst>
          </p:cNvPr>
          <p:cNvSpPr>
            <a:spLocks noGrp="1"/>
          </p:cNvSpPr>
          <p:nvPr>
            <p:ph type="title"/>
          </p:nvPr>
        </p:nvSpPr>
        <p:spPr/>
        <p:txBody>
          <a:bodyPr/>
          <a:lstStyle/>
          <a:p>
            <a:r>
              <a:rPr lang="en-GB"/>
              <a:t>Problem Statement &amp; User Journey</a:t>
            </a:r>
          </a:p>
        </p:txBody>
      </p:sp>
      <p:sp>
        <p:nvSpPr>
          <p:cNvPr id="5" name="Slide Number Placeholder 4">
            <a:extLst>
              <a:ext uri="{FF2B5EF4-FFF2-40B4-BE49-F238E27FC236}">
                <a16:creationId xmlns:a16="http://schemas.microsoft.com/office/drawing/2014/main" id="{719ECF29-CD29-4AB9-855E-EE561C55B60E}"/>
              </a:ext>
            </a:extLst>
          </p:cNvPr>
          <p:cNvSpPr>
            <a:spLocks noGrp="1"/>
          </p:cNvSpPr>
          <p:nvPr>
            <p:ph type="sldNum" sz="quarter" idx="12"/>
          </p:nvPr>
        </p:nvSpPr>
        <p:spPr/>
        <p:txBody>
          <a:bodyPr/>
          <a:lstStyle/>
          <a:p>
            <a:fld id="{5E4D2043-7E31-4A53-BD33-72A88E682172}" type="slidenum">
              <a:rPr lang="en-GB" smtClean="0">
                <a:solidFill>
                  <a:schemeClr val="bg1"/>
                </a:solidFill>
              </a:rPr>
              <a:pPr/>
              <a:t>3</a:t>
            </a:fld>
            <a:endParaRPr lang="en-GB">
              <a:solidFill>
                <a:schemeClr val="bg1"/>
              </a:solidFill>
            </a:endParaRPr>
          </a:p>
        </p:txBody>
      </p:sp>
      <p:sp>
        <p:nvSpPr>
          <p:cNvPr id="8" name="Text Placeholder 7">
            <a:extLst>
              <a:ext uri="{FF2B5EF4-FFF2-40B4-BE49-F238E27FC236}">
                <a16:creationId xmlns:a16="http://schemas.microsoft.com/office/drawing/2014/main" id="{249BE3D4-E586-4E06-800A-CFA27FCC65E0}"/>
              </a:ext>
            </a:extLst>
          </p:cNvPr>
          <p:cNvSpPr>
            <a:spLocks noGrp="1"/>
          </p:cNvSpPr>
          <p:nvPr>
            <p:ph type="body" sz="quarter" idx="14"/>
          </p:nvPr>
        </p:nvSpPr>
        <p:spPr/>
        <p:txBody>
          <a:bodyPr vert="horz" lIns="0" tIns="0" rIns="0" bIns="0" rtlCol="0" anchor="t">
            <a:noAutofit/>
          </a:bodyPr>
          <a:lstStyle/>
          <a:p>
            <a:pPr marL="182245" indent="-182245"/>
            <a:r>
              <a:rPr lang="en-GB">
                <a:latin typeface="SwissReSans"/>
              </a:rPr>
              <a:t>MyRec is a smart kitchen assistant helping users cook more variety in the kitchen by providing a lot of recipes to cook.</a:t>
            </a:r>
            <a:endParaRPr lang="en-US">
              <a:latin typeface="SwissReSans"/>
            </a:endParaRPr>
          </a:p>
          <a:p>
            <a:pPr marL="182245" indent="-182245"/>
            <a:r>
              <a:rPr lang="en-GB">
                <a:latin typeface="SwissReSans"/>
              </a:rPr>
              <a:t>The app broadly has 3 sections:</a:t>
            </a:r>
          </a:p>
          <a:p>
            <a:pPr marL="449580" lvl="1" indent="-269875"/>
            <a:r>
              <a:rPr lang="en-GB">
                <a:latin typeface="SwissReSans"/>
              </a:rPr>
              <a:t>View &amp; Organize Recipes</a:t>
            </a:r>
          </a:p>
          <a:p>
            <a:pPr marL="719455" lvl="2" indent="-271145">
              <a:buFont typeface="Wingdings" panose="05000000000000000000" pitchFamily="2" charset="2"/>
              <a:buChar char="q"/>
            </a:pPr>
            <a:r>
              <a:rPr lang="en-GB">
                <a:latin typeface="SwissReSans"/>
              </a:rPr>
              <a:t>Explore Recipes</a:t>
            </a:r>
          </a:p>
          <a:p>
            <a:pPr marL="719455" lvl="2" indent="-271145">
              <a:buFont typeface="Wingdings" panose="05000000000000000000" pitchFamily="2" charset="2"/>
              <a:buChar char="q"/>
            </a:pPr>
            <a:r>
              <a:rPr lang="en-GB">
                <a:latin typeface="SwissReSans"/>
              </a:rPr>
              <a:t>User Recipes (web, doc, scan, handwritten)</a:t>
            </a:r>
          </a:p>
          <a:p>
            <a:pPr marL="719455" lvl="2" indent="-271145">
              <a:buFont typeface="Wingdings" panose="05000000000000000000" pitchFamily="2" charset="2"/>
              <a:buChar char="q"/>
            </a:pPr>
            <a:r>
              <a:rPr lang="en-GB">
                <a:latin typeface="SwissReSans"/>
              </a:rPr>
              <a:t>Organize recipes (liked, saved, create cookbook)</a:t>
            </a:r>
          </a:p>
          <a:p>
            <a:pPr marL="449580" lvl="1" indent="-269875"/>
            <a:r>
              <a:rPr lang="en-GB">
                <a:latin typeface="SwissReSans"/>
              </a:rPr>
              <a:t>Create &amp; Customize Meal plans</a:t>
            </a:r>
          </a:p>
          <a:p>
            <a:pPr marL="449580" lvl="1" indent="-269875"/>
            <a:r>
              <a:rPr lang="en-GB">
                <a:latin typeface="SwissReSans"/>
              </a:rPr>
              <a:t>Shopping List &amp; Ingredients Shopping</a:t>
            </a:r>
          </a:p>
          <a:p>
            <a:pPr marL="182245" indent="-182245"/>
            <a:r>
              <a:rPr lang="en-GB">
                <a:latin typeface="SwissReSans"/>
              </a:rPr>
              <a:t>Our Mission is to make cooking east and enjoyable by eliminating everyday kitchens hassles</a:t>
            </a:r>
          </a:p>
          <a:p>
            <a:pPr marL="179705" lvl="1" indent="0">
              <a:buNone/>
            </a:pPr>
            <a:endParaRPr lang="en-GB"/>
          </a:p>
          <a:p>
            <a:pPr marL="449580" lvl="1" indent="-269875"/>
            <a:endParaRPr lang="en-GB"/>
          </a:p>
        </p:txBody>
      </p:sp>
      <p:graphicFrame>
        <p:nvGraphicFramePr>
          <p:cNvPr id="3" name="Object 2">
            <a:extLst>
              <a:ext uri="{FF2B5EF4-FFF2-40B4-BE49-F238E27FC236}">
                <a16:creationId xmlns:a16="http://schemas.microsoft.com/office/drawing/2014/main" id="{55811E29-9A98-49F5-A7E8-36206C19F138}"/>
              </a:ext>
            </a:extLst>
          </p:cNvPr>
          <p:cNvGraphicFramePr>
            <a:graphicFrameLocks noChangeAspect="1"/>
          </p:cNvGraphicFramePr>
          <p:nvPr>
            <p:extLst>
              <p:ext uri="{D42A27DB-BD31-4B8C-83A1-F6EECF244321}">
                <p14:modId xmlns:p14="http://schemas.microsoft.com/office/powerpoint/2010/main" val="3625281362"/>
              </p:ext>
            </p:extLst>
          </p:nvPr>
        </p:nvGraphicFramePr>
        <p:xfrm>
          <a:off x="5260975" y="6111875"/>
          <a:ext cx="835025" cy="722313"/>
        </p:xfrm>
        <a:graphic>
          <a:graphicData uri="http://schemas.openxmlformats.org/presentationml/2006/ole">
            <mc:AlternateContent xmlns:mc="http://schemas.openxmlformats.org/markup-compatibility/2006">
              <mc:Choice xmlns:v="urn:schemas-microsoft-com:vml" Requires="v">
                <p:oleObj spid="_x0000_s119809" name="Packager Shell Object" showAsIcon="1" r:id="rId5" imgW="1185840" imgH="1026000" progId="Package">
                  <p:embed/>
                </p:oleObj>
              </mc:Choice>
              <mc:Fallback>
                <p:oleObj name="Packager Shell Object" showAsIcon="1" r:id="rId5" imgW="1185840" imgH="1026000" progId="Package">
                  <p:embed/>
                  <p:pic>
                    <p:nvPicPr>
                      <p:cNvPr id="3" name="Object 2">
                        <a:extLst>
                          <a:ext uri="{FF2B5EF4-FFF2-40B4-BE49-F238E27FC236}">
                            <a16:creationId xmlns:a16="http://schemas.microsoft.com/office/drawing/2014/main" id="{55811E29-9A98-49F5-A7E8-36206C19F138}"/>
                          </a:ext>
                        </a:extLst>
                      </p:cNvPr>
                      <p:cNvPicPr/>
                      <p:nvPr/>
                    </p:nvPicPr>
                    <p:blipFill>
                      <a:blip r:embed="rId6">
                        <a:lum bright="80000"/>
                      </a:blip>
                      <a:stretch>
                        <a:fillRect/>
                      </a:stretch>
                    </p:blipFill>
                    <p:spPr>
                      <a:xfrm>
                        <a:off x="5260975" y="6111875"/>
                        <a:ext cx="835025" cy="722313"/>
                      </a:xfrm>
                      <a:prstGeom prst="rect">
                        <a:avLst/>
                      </a:prstGeom>
                    </p:spPr>
                  </p:pic>
                </p:oleObj>
              </mc:Fallback>
            </mc:AlternateContent>
          </a:graphicData>
        </a:graphic>
      </p:graphicFrame>
    </p:spTree>
    <p:extLst>
      <p:ext uri="{BB962C8B-B14F-4D97-AF65-F5344CB8AC3E}">
        <p14:creationId xmlns:p14="http://schemas.microsoft.com/office/powerpoint/2010/main" val="4070017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1414762" y="6472512"/>
            <a:ext cx="287008" cy="182562"/>
          </a:xfrm>
        </p:spPr>
        <p:txBody>
          <a:bodyPr/>
          <a:lstStyle/>
          <a:p>
            <a:fld id="{5E4D2043-7E31-4A53-BD33-72A88E682172}" type="slidenum">
              <a:rPr lang="en-GB" smtClean="0"/>
              <a:pPr/>
              <a:t>4</a:t>
            </a:fld>
            <a:endParaRPr lang="en-GB"/>
          </a:p>
        </p:txBody>
      </p:sp>
      <p:sp>
        <p:nvSpPr>
          <p:cNvPr id="3" name="Title 2"/>
          <p:cNvSpPr>
            <a:spLocks noGrp="1"/>
          </p:cNvSpPr>
          <p:nvPr>
            <p:ph type="title"/>
          </p:nvPr>
        </p:nvSpPr>
        <p:spPr>
          <a:xfrm>
            <a:off x="695325" y="692151"/>
            <a:ext cx="11017250" cy="692647"/>
          </a:xfrm>
        </p:spPr>
        <p:txBody>
          <a:bodyPr/>
          <a:lstStyle/>
          <a:p>
            <a:r>
              <a:rPr lang="en-GB"/>
              <a:t>Assumptions</a:t>
            </a:r>
          </a:p>
        </p:txBody>
      </p:sp>
      <p:sp>
        <p:nvSpPr>
          <p:cNvPr id="6" name="TextBox 5">
            <a:extLst>
              <a:ext uri="{FF2B5EF4-FFF2-40B4-BE49-F238E27FC236}">
                <a16:creationId xmlns:a16="http://schemas.microsoft.com/office/drawing/2014/main" id="{EA28EE5C-32F0-4955-B44F-C43C20A2DC0E}"/>
              </a:ext>
            </a:extLst>
          </p:cNvPr>
          <p:cNvSpPr txBox="1"/>
          <p:nvPr/>
        </p:nvSpPr>
        <p:spPr>
          <a:xfrm>
            <a:off x="842340" y="1497640"/>
            <a:ext cx="10239789" cy="2862322"/>
          </a:xfrm>
          <a:prstGeom prst="rect">
            <a:avLst/>
          </a:prstGeom>
          <a:noFill/>
        </p:spPr>
        <p:txBody>
          <a:bodyPr wrap="square">
            <a:spAutoFit/>
          </a:bodyPr>
          <a:lstStyle/>
          <a:p>
            <a:pPr marL="285750" indent="-285750" algn="l">
              <a:buFont typeface="Wingdings" panose="05000000000000000000" pitchFamily="2" charset="2"/>
              <a:buChar char="v"/>
            </a:pPr>
            <a:r>
              <a:rPr lang="en-US" sz="1800">
                <a:solidFill>
                  <a:srgbClr val="242424"/>
                </a:solidFill>
                <a:effectLst/>
              </a:rPr>
              <a:t>Meal planner can be availed for MyRec recipes only</a:t>
            </a:r>
          </a:p>
          <a:p>
            <a:pPr marL="285750" indent="-285750" algn="l">
              <a:buFont typeface="Wingdings" panose="05000000000000000000" pitchFamily="2" charset="2"/>
              <a:buChar char="v"/>
            </a:pPr>
            <a:endParaRPr lang="en-US" sz="1800">
              <a:solidFill>
                <a:srgbClr val="242424"/>
              </a:solidFill>
              <a:effectLst/>
            </a:endParaRPr>
          </a:p>
          <a:p>
            <a:pPr marL="285750" indent="-285750" algn="l">
              <a:buFont typeface="Wingdings" panose="05000000000000000000" pitchFamily="2" charset="2"/>
              <a:buChar char="v"/>
            </a:pPr>
            <a:r>
              <a:rPr lang="en-US">
                <a:solidFill>
                  <a:srgbClr val="242424"/>
                </a:solidFill>
              </a:rPr>
              <a:t>1M+ user base for the app</a:t>
            </a:r>
          </a:p>
          <a:p>
            <a:pPr marL="285750" indent="-285750" algn="l">
              <a:buFont typeface="Wingdings" panose="05000000000000000000" pitchFamily="2" charset="2"/>
              <a:buChar char="v"/>
            </a:pPr>
            <a:endParaRPr lang="en-US">
              <a:solidFill>
                <a:srgbClr val="242424"/>
              </a:solidFill>
            </a:endParaRPr>
          </a:p>
          <a:p>
            <a:pPr marL="285750" indent="-285750" algn="l">
              <a:buFont typeface="Wingdings" panose="05000000000000000000" pitchFamily="2" charset="2"/>
              <a:buChar char="v"/>
            </a:pPr>
            <a:r>
              <a:rPr lang="en-US" sz="1800">
                <a:solidFill>
                  <a:srgbClr val="242424"/>
                </a:solidFill>
                <a:effectLst/>
              </a:rPr>
              <a:t>App functionality is worldwide. However, ingredient shopping is currently only available in India. We would consider options based on the requirement.</a:t>
            </a:r>
          </a:p>
          <a:p>
            <a:pPr marL="285750" indent="-285750" algn="l">
              <a:buFont typeface="Wingdings" panose="05000000000000000000" pitchFamily="2" charset="2"/>
              <a:buChar char="v"/>
            </a:pPr>
            <a:endParaRPr lang="en-US" sz="1800">
              <a:solidFill>
                <a:srgbClr val="242424"/>
              </a:solidFill>
              <a:effectLst/>
            </a:endParaRPr>
          </a:p>
          <a:p>
            <a:pPr marL="285750" indent="-285750" algn="l">
              <a:buFont typeface="Wingdings" panose="05000000000000000000" pitchFamily="2" charset="2"/>
              <a:buChar char="v"/>
            </a:pPr>
            <a:r>
              <a:rPr lang="en-US" sz="1800">
                <a:solidFill>
                  <a:srgbClr val="242424"/>
                </a:solidFill>
                <a:effectLst/>
              </a:rPr>
              <a:t>BigZee is a trusted grocery chain in India. It has its presence in most of the major cities. However, ingredients’ delivery option </a:t>
            </a:r>
            <a:r>
              <a:rPr lang="en-US">
                <a:solidFill>
                  <a:srgbClr val="242424"/>
                </a:solidFill>
              </a:rPr>
              <a:t>is dependent on the zip code of the customer.</a:t>
            </a:r>
            <a:endParaRPr lang="en-US" sz="1800">
              <a:solidFill>
                <a:srgbClr val="242424"/>
              </a:solidFill>
              <a:effectLst/>
            </a:endParaRPr>
          </a:p>
          <a:p>
            <a:pPr marL="285750" indent="-285750" algn="l">
              <a:buFont typeface="Wingdings" panose="05000000000000000000" pitchFamily="2" charset="2"/>
              <a:buChar char="v"/>
            </a:pPr>
            <a:endParaRPr lang="en-US" sz="1800">
              <a:solidFill>
                <a:srgbClr val="242424"/>
              </a:solidFill>
              <a:effectLst/>
            </a:endParaRPr>
          </a:p>
        </p:txBody>
      </p:sp>
    </p:spTree>
    <p:custDataLst>
      <p:tags r:id="rId1"/>
    </p:custDataLst>
    <p:extLst>
      <p:ext uri="{BB962C8B-B14F-4D97-AF65-F5344CB8AC3E}">
        <p14:creationId xmlns:p14="http://schemas.microsoft.com/office/powerpoint/2010/main" val="1335566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1414762" y="6472512"/>
            <a:ext cx="287008" cy="182562"/>
          </a:xfrm>
        </p:spPr>
        <p:txBody>
          <a:bodyPr/>
          <a:lstStyle/>
          <a:p>
            <a:fld id="{5E4D2043-7E31-4A53-BD33-72A88E682172}" type="slidenum">
              <a:rPr lang="en-GB" smtClean="0"/>
              <a:pPr/>
              <a:t>5</a:t>
            </a:fld>
            <a:endParaRPr lang="en-GB"/>
          </a:p>
        </p:txBody>
      </p:sp>
      <p:sp>
        <p:nvSpPr>
          <p:cNvPr id="7" name="Title 2">
            <a:extLst>
              <a:ext uri="{FF2B5EF4-FFF2-40B4-BE49-F238E27FC236}">
                <a16:creationId xmlns:a16="http://schemas.microsoft.com/office/drawing/2014/main" id="{5B03867A-5792-454C-A800-0389776BF0E8}"/>
              </a:ext>
            </a:extLst>
          </p:cNvPr>
          <p:cNvSpPr>
            <a:spLocks noGrp="1"/>
          </p:cNvSpPr>
          <p:nvPr>
            <p:ph type="title"/>
          </p:nvPr>
        </p:nvSpPr>
        <p:spPr>
          <a:xfrm>
            <a:off x="695325" y="692151"/>
            <a:ext cx="11017250" cy="692647"/>
          </a:xfrm>
        </p:spPr>
        <p:txBody>
          <a:bodyPr/>
          <a:lstStyle/>
          <a:p>
            <a:r>
              <a:rPr lang="en-GB"/>
              <a:t>Solution Architecture</a:t>
            </a:r>
          </a:p>
        </p:txBody>
      </p:sp>
      <p:pic>
        <p:nvPicPr>
          <p:cNvPr id="3" name="Picture 3" descr="Graphical user interface, application&#10;&#10;Description automatically generated">
            <a:extLst>
              <a:ext uri="{FF2B5EF4-FFF2-40B4-BE49-F238E27FC236}">
                <a16:creationId xmlns:a16="http://schemas.microsoft.com/office/drawing/2014/main" id="{89AB3513-3420-F67D-6BED-BE90958295CC}"/>
              </a:ext>
            </a:extLst>
          </p:cNvPr>
          <p:cNvPicPr>
            <a:picLocks noChangeAspect="1"/>
          </p:cNvPicPr>
          <p:nvPr/>
        </p:nvPicPr>
        <p:blipFill>
          <a:blip r:embed="rId3"/>
          <a:stretch>
            <a:fillRect/>
          </a:stretch>
        </p:blipFill>
        <p:spPr>
          <a:xfrm>
            <a:off x="2157984" y="736026"/>
            <a:ext cx="8202168" cy="5920798"/>
          </a:xfrm>
          <a:prstGeom prst="rect">
            <a:avLst/>
          </a:prstGeom>
        </p:spPr>
      </p:pic>
      <p:sp>
        <p:nvSpPr>
          <p:cNvPr id="4" name="TextBox 3">
            <a:extLst>
              <a:ext uri="{FF2B5EF4-FFF2-40B4-BE49-F238E27FC236}">
                <a16:creationId xmlns:a16="http://schemas.microsoft.com/office/drawing/2014/main" id="{8E2840D6-1027-45E2-AF6A-30EAEDEB1311}"/>
              </a:ext>
            </a:extLst>
          </p:cNvPr>
          <p:cNvSpPr txBox="1"/>
          <p:nvPr/>
        </p:nvSpPr>
        <p:spPr>
          <a:xfrm>
            <a:off x="10437876" y="5960663"/>
            <a:ext cx="1754124" cy="415498"/>
          </a:xfrm>
          <a:prstGeom prst="rect">
            <a:avLst/>
          </a:prstGeom>
          <a:noFill/>
        </p:spPr>
        <p:txBody>
          <a:bodyPr wrap="square" rtlCol="0">
            <a:spAutoFit/>
          </a:bodyPr>
          <a:lstStyle/>
          <a:p>
            <a:r>
              <a:rPr lang="en-GB" sz="1000">
                <a:latin typeface="SwissReSans" pitchFamily="34" charset="0"/>
              </a:rPr>
              <a:t>Designed using: </a:t>
            </a:r>
            <a:r>
              <a:rPr lang="en-GB" sz="1000">
                <a:latin typeface="SwissReSans" pitchFamily="34" charset="0"/>
                <a:hlinkClick r:id="rId4"/>
              </a:rPr>
              <a:t>https://app.diagrams.net/</a:t>
            </a:r>
            <a:r>
              <a:rPr lang="en-GB" sz="1000">
                <a:latin typeface="SwissReSans" pitchFamily="34" charset="0"/>
              </a:rPr>
              <a:t>  </a:t>
            </a:r>
          </a:p>
        </p:txBody>
      </p:sp>
    </p:spTree>
    <p:custDataLst>
      <p:tags r:id="rId1"/>
    </p:custDataLst>
    <p:extLst>
      <p:ext uri="{BB962C8B-B14F-4D97-AF65-F5344CB8AC3E}">
        <p14:creationId xmlns:p14="http://schemas.microsoft.com/office/powerpoint/2010/main" val="1438427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AC3471FD-0CD1-4B49-B027-F140250739B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2881" name="think-cell Slide" r:id="rId6" imgW="353" imgH="318" progId="TCLayout.ActiveDocument.1">
                  <p:embed/>
                </p:oleObj>
              </mc:Choice>
              <mc:Fallback>
                <p:oleObj name="think-cell Slide" r:id="rId6" imgW="353" imgH="318" progId="TCLayout.ActiveDocument.1">
                  <p:embed/>
                  <p:pic>
                    <p:nvPicPr>
                      <p:cNvPr id="11" name="Object 10" hidden="1">
                        <a:extLst>
                          <a:ext uri="{FF2B5EF4-FFF2-40B4-BE49-F238E27FC236}">
                            <a16:creationId xmlns:a16="http://schemas.microsoft.com/office/drawing/2014/main" id="{AC3471FD-0CD1-4B49-B027-F140250739B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A748E0BB-2C43-44A2-8FD8-63B214388C9E}"/>
              </a:ext>
            </a:extLst>
          </p:cNvPr>
          <p:cNvSpPr/>
          <p:nvPr>
            <p:custDataLst>
              <p:tags r:id="rId3"/>
            </p:custDataLst>
          </p:nvPr>
        </p:nvSpPr>
        <p:spPr>
          <a:xfrm>
            <a:off x="0" y="0"/>
            <a:ext cx="158750" cy="158750"/>
          </a:xfrm>
          <a:prstGeom prst="rect">
            <a:avLst/>
          </a:prstGeom>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GB" sz="2400" err="1">
              <a:latin typeface="SwissReSans" panose="020B0604020202020204" pitchFamily="34" charset="0"/>
              <a:ea typeface="+mj-ea"/>
              <a:cs typeface="+mj-cs"/>
              <a:sym typeface="SwissReSans" panose="020B0604020202020204" pitchFamily="34" charset="0"/>
            </a:endParaRPr>
          </a:p>
        </p:txBody>
      </p:sp>
      <p:pic>
        <p:nvPicPr>
          <p:cNvPr id="9" name="Picture Placeholder 8">
            <a:extLst>
              <a:ext uri="{FF2B5EF4-FFF2-40B4-BE49-F238E27FC236}">
                <a16:creationId xmlns:a16="http://schemas.microsoft.com/office/drawing/2014/main" id="{5D5D7631-892A-4D29-8863-18217813F7B0}"/>
              </a:ext>
            </a:extLst>
          </p:cNvPr>
          <p:cNvPicPr>
            <a:picLocks noGrp="1"/>
          </p:cNvPicPr>
          <p:nvPr>
            <p:ph type="pic" sz="quarter" idx="13"/>
            <p:custDataLst>
              <p:tags r:id="rId4"/>
            </p:custDataLst>
          </p:nvPr>
        </p:nvPicPr>
        <p:blipFill rotWithShape="1">
          <a:blip r:embed="rId8">
            <a:extLst>
              <a:ext uri="{28A0092B-C50C-407E-A947-70E740481C1C}">
                <a14:useLocalDpi xmlns:a14="http://schemas.microsoft.com/office/drawing/2010/main" val="0"/>
              </a:ext>
            </a:extLst>
          </a:blip>
          <a:srcRect l="15356" r="34644"/>
          <a:stretch/>
        </p:blipFill>
        <p:spPr bwMode="gray">
          <a:xfrm>
            <a:off x="6096000" y="0"/>
            <a:ext cx="6096000" cy="6858000"/>
          </a:xfrm>
        </p:spPr>
      </p:pic>
      <p:sp>
        <p:nvSpPr>
          <p:cNvPr id="4" name="Title 3">
            <a:extLst>
              <a:ext uri="{FF2B5EF4-FFF2-40B4-BE49-F238E27FC236}">
                <a16:creationId xmlns:a16="http://schemas.microsoft.com/office/drawing/2014/main" id="{6BDB11FB-BE96-4E09-82BD-EC14838D721D}"/>
              </a:ext>
            </a:extLst>
          </p:cNvPr>
          <p:cNvSpPr>
            <a:spLocks noGrp="1"/>
          </p:cNvSpPr>
          <p:nvPr>
            <p:ph type="title"/>
          </p:nvPr>
        </p:nvSpPr>
        <p:spPr/>
        <p:txBody>
          <a:bodyPr/>
          <a:lstStyle/>
          <a:p>
            <a:r>
              <a:rPr kumimoji="0" lang="en-US" sz="2400" b="0" i="0" u="none" strike="noStrike" kern="1200" cap="none" spc="0" normalizeH="0" baseline="0" noProof="0">
                <a:ln>
                  <a:noFill/>
                </a:ln>
                <a:solidFill>
                  <a:srgbClr val="1455B4"/>
                </a:solidFill>
                <a:effectLst/>
                <a:uLnTx/>
                <a:uFillTx/>
                <a:latin typeface="SwissReSans Light"/>
                <a:ea typeface="+mj-ea"/>
                <a:cs typeface="+mj-cs"/>
              </a:rPr>
              <a:t>IT Principles Coverage</a:t>
            </a:r>
            <a:endParaRPr lang="en-GB"/>
          </a:p>
        </p:txBody>
      </p:sp>
      <p:sp>
        <p:nvSpPr>
          <p:cNvPr id="62" name="Freeform 46">
            <a:extLst>
              <a:ext uri="{FF2B5EF4-FFF2-40B4-BE49-F238E27FC236}">
                <a16:creationId xmlns:a16="http://schemas.microsoft.com/office/drawing/2014/main" id="{8D457AB7-4D64-4C6E-B3D5-5A2523CB0D9E}"/>
              </a:ext>
            </a:extLst>
          </p:cNvPr>
          <p:cNvSpPr>
            <a:spLocks noEditPoints="1"/>
          </p:cNvSpPr>
          <p:nvPr/>
        </p:nvSpPr>
        <p:spPr bwMode="auto">
          <a:xfrm>
            <a:off x="600577" y="1658165"/>
            <a:ext cx="662516" cy="662516"/>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rgbClr val="237DB9"/>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GB" sz="2667" b="0" i="0" u="none" strike="noStrike" kern="0" cap="none" spc="0" normalizeH="0" baseline="0" noProof="0">
              <a:ln>
                <a:noFill/>
              </a:ln>
              <a:solidFill>
                <a:srgbClr val="262626"/>
              </a:solidFill>
              <a:effectLst/>
              <a:uLnTx/>
              <a:uFillTx/>
              <a:latin typeface="Roboto Condensed"/>
            </a:endParaRPr>
          </a:p>
        </p:txBody>
      </p:sp>
      <p:sp>
        <p:nvSpPr>
          <p:cNvPr id="63" name="Freeform 46">
            <a:extLst>
              <a:ext uri="{FF2B5EF4-FFF2-40B4-BE49-F238E27FC236}">
                <a16:creationId xmlns:a16="http://schemas.microsoft.com/office/drawing/2014/main" id="{A6CDC172-A7A7-426B-A23A-E2E309D0CEDA}"/>
              </a:ext>
            </a:extLst>
          </p:cNvPr>
          <p:cNvSpPr>
            <a:spLocks noEditPoints="1"/>
          </p:cNvSpPr>
          <p:nvPr/>
        </p:nvSpPr>
        <p:spPr bwMode="auto">
          <a:xfrm>
            <a:off x="600577" y="2505179"/>
            <a:ext cx="662516" cy="662516"/>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rgbClr val="006E73"/>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GB" sz="2667" b="0" i="0" u="none" strike="noStrike" kern="0" cap="none" spc="0" normalizeH="0" baseline="0" noProof="0">
              <a:ln>
                <a:noFill/>
              </a:ln>
              <a:solidFill>
                <a:srgbClr val="262626"/>
              </a:solidFill>
              <a:effectLst/>
              <a:uLnTx/>
              <a:uFillTx/>
              <a:latin typeface="Roboto Condensed"/>
            </a:endParaRPr>
          </a:p>
        </p:txBody>
      </p:sp>
      <p:sp>
        <p:nvSpPr>
          <p:cNvPr id="64" name="Freeform 46">
            <a:extLst>
              <a:ext uri="{FF2B5EF4-FFF2-40B4-BE49-F238E27FC236}">
                <a16:creationId xmlns:a16="http://schemas.microsoft.com/office/drawing/2014/main" id="{76FBACFE-1A5E-476F-A539-32CACFBFE63E}"/>
              </a:ext>
            </a:extLst>
          </p:cNvPr>
          <p:cNvSpPr>
            <a:spLocks noEditPoints="1"/>
          </p:cNvSpPr>
          <p:nvPr/>
        </p:nvSpPr>
        <p:spPr bwMode="auto">
          <a:xfrm>
            <a:off x="600577" y="3352193"/>
            <a:ext cx="662516" cy="662516"/>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rgbClr val="73E1A5"/>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GB" sz="2667" b="0" i="0" u="none" strike="noStrike" kern="0" cap="none" spc="0" normalizeH="0" baseline="0" noProof="0">
              <a:ln>
                <a:noFill/>
              </a:ln>
              <a:solidFill>
                <a:srgbClr val="262626"/>
              </a:solidFill>
              <a:effectLst/>
              <a:uLnTx/>
              <a:uFillTx/>
              <a:latin typeface="Roboto Condensed"/>
            </a:endParaRPr>
          </a:p>
        </p:txBody>
      </p:sp>
      <p:grpSp>
        <p:nvGrpSpPr>
          <p:cNvPr id="66" name="Group 30">
            <a:extLst>
              <a:ext uri="{FF2B5EF4-FFF2-40B4-BE49-F238E27FC236}">
                <a16:creationId xmlns:a16="http://schemas.microsoft.com/office/drawing/2014/main" id="{6816B685-6D10-46D5-9E7A-B376A7FAB319}"/>
              </a:ext>
            </a:extLst>
          </p:cNvPr>
          <p:cNvGrpSpPr/>
          <p:nvPr/>
        </p:nvGrpSpPr>
        <p:grpSpPr>
          <a:xfrm>
            <a:off x="1377235" y="1831730"/>
            <a:ext cx="1668213" cy="431729"/>
            <a:chOff x="1270277" y="1233504"/>
            <a:chExt cx="3048000" cy="323797"/>
          </a:xfrm>
        </p:grpSpPr>
        <p:sp>
          <p:nvSpPr>
            <p:cNvPr id="67" name="Text Placeholder 3">
              <a:extLst>
                <a:ext uri="{FF2B5EF4-FFF2-40B4-BE49-F238E27FC236}">
                  <a16:creationId xmlns:a16="http://schemas.microsoft.com/office/drawing/2014/main" id="{1F67F3B8-58E2-4B9B-A695-AA28E18E97A6}"/>
                </a:ext>
              </a:extLst>
            </p:cNvPr>
            <p:cNvSpPr txBox="1">
              <a:spLocks/>
            </p:cNvSpPr>
            <p:nvPr/>
          </p:nvSpPr>
          <p:spPr>
            <a:xfrm>
              <a:off x="1270277" y="1233504"/>
              <a:ext cx="708127"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GB" sz="1600">
                  <a:solidFill>
                    <a:srgbClr val="237DB9"/>
                  </a:solidFill>
                </a:rPr>
                <a:t>Scalability</a:t>
              </a:r>
            </a:p>
          </p:txBody>
        </p:sp>
        <p:sp>
          <p:nvSpPr>
            <p:cNvPr id="68" name="Text Placeholder 3">
              <a:extLst>
                <a:ext uri="{FF2B5EF4-FFF2-40B4-BE49-F238E27FC236}">
                  <a16:creationId xmlns:a16="http://schemas.microsoft.com/office/drawing/2014/main" id="{180A390E-1FE1-4D09-A6CB-A37B566EB358}"/>
                </a:ext>
              </a:extLst>
            </p:cNvPr>
            <p:cNvSpPr txBox="1">
              <a:spLocks/>
            </p:cNvSpPr>
            <p:nvPr/>
          </p:nvSpPr>
          <p:spPr>
            <a:xfrm>
              <a:off x="1270277" y="1418801"/>
              <a:ext cx="3048000" cy="13850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endParaRPr lang="en-GB" sz="1200">
                <a:solidFill>
                  <a:schemeClr val="tx1"/>
                </a:solidFill>
              </a:endParaRPr>
            </a:p>
          </p:txBody>
        </p:sp>
      </p:grpSp>
      <p:grpSp>
        <p:nvGrpSpPr>
          <p:cNvPr id="69" name="Group 30">
            <a:extLst>
              <a:ext uri="{FF2B5EF4-FFF2-40B4-BE49-F238E27FC236}">
                <a16:creationId xmlns:a16="http://schemas.microsoft.com/office/drawing/2014/main" id="{7F88563D-FCC0-426A-B2B7-72DC6FA6858C}"/>
              </a:ext>
            </a:extLst>
          </p:cNvPr>
          <p:cNvGrpSpPr/>
          <p:nvPr/>
        </p:nvGrpSpPr>
        <p:grpSpPr>
          <a:xfrm>
            <a:off x="1368816" y="2592322"/>
            <a:ext cx="1841888" cy="541687"/>
            <a:chOff x="1270277" y="1233504"/>
            <a:chExt cx="3048000" cy="406266"/>
          </a:xfrm>
        </p:grpSpPr>
        <p:sp>
          <p:nvSpPr>
            <p:cNvPr id="70" name="Text Placeholder 3">
              <a:extLst>
                <a:ext uri="{FF2B5EF4-FFF2-40B4-BE49-F238E27FC236}">
                  <a16:creationId xmlns:a16="http://schemas.microsoft.com/office/drawing/2014/main" id="{4FBF98FD-FC28-4F17-82ED-C7AC403DC003}"/>
                </a:ext>
              </a:extLst>
            </p:cNvPr>
            <p:cNvSpPr txBox="1">
              <a:spLocks/>
            </p:cNvSpPr>
            <p:nvPr/>
          </p:nvSpPr>
          <p:spPr>
            <a:xfrm>
              <a:off x="1270277" y="1233504"/>
              <a:ext cx="2547217" cy="4062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GB" sz="1600">
                  <a:solidFill>
                    <a:srgbClr val="15AA96"/>
                  </a:solidFill>
                </a:rPr>
                <a:t>Enterprise-Wide </a:t>
              </a:r>
            </a:p>
            <a:p>
              <a:pPr algn="l" defTabSz="1219170">
                <a:spcBef>
                  <a:spcPct val="20000"/>
                </a:spcBef>
                <a:defRPr/>
              </a:pPr>
              <a:r>
                <a:rPr lang="en-GB" sz="1600">
                  <a:solidFill>
                    <a:srgbClr val="15AA96"/>
                  </a:solidFill>
                </a:rPr>
                <a:t>Security</a:t>
              </a:r>
            </a:p>
          </p:txBody>
        </p:sp>
        <p:sp>
          <p:nvSpPr>
            <p:cNvPr id="71" name="Text Placeholder 3">
              <a:extLst>
                <a:ext uri="{FF2B5EF4-FFF2-40B4-BE49-F238E27FC236}">
                  <a16:creationId xmlns:a16="http://schemas.microsoft.com/office/drawing/2014/main" id="{C6FF2332-094D-453E-AB7B-584AA802F0EA}"/>
                </a:ext>
              </a:extLst>
            </p:cNvPr>
            <p:cNvSpPr txBox="1">
              <a:spLocks/>
            </p:cNvSpPr>
            <p:nvPr/>
          </p:nvSpPr>
          <p:spPr>
            <a:xfrm>
              <a:off x="1270277" y="1418802"/>
              <a:ext cx="3048000" cy="13850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endParaRPr lang="en-GB" sz="1200">
                <a:solidFill>
                  <a:schemeClr val="tx1"/>
                </a:solidFill>
              </a:endParaRPr>
            </a:p>
          </p:txBody>
        </p:sp>
      </p:grpSp>
      <p:grpSp>
        <p:nvGrpSpPr>
          <p:cNvPr id="72" name="Group 30">
            <a:extLst>
              <a:ext uri="{FF2B5EF4-FFF2-40B4-BE49-F238E27FC236}">
                <a16:creationId xmlns:a16="http://schemas.microsoft.com/office/drawing/2014/main" id="{DA3667EA-2368-4372-9C69-76A87391D8FD}"/>
              </a:ext>
            </a:extLst>
          </p:cNvPr>
          <p:cNvGrpSpPr/>
          <p:nvPr/>
        </p:nvGrpSpPr>
        <p:grpSpPr>
          <a:xfrm>
            <a:off x="1376800" y="3591236"/>
            <a:ext cx="1558424" cy="431730"/>
            <a:chOff x="1270277" y="1233504"/>
            <a:chExt cx="3048000" cy="323797"/>
          </a:xfrm>
        </p:grpSpPr>
        <p:sp>
          <p:nvSpPr>
            <p:cNvPr id="73" name="Text Placeholder 3">
              <a:extLst>
                <a:ext uri="{FF2B5EF4-FFF2-40B4-BE49-F238E27FC236}">
                  <a16:creationId xmlns:a16="http://schemas.microsoft.com/office/drawing/2014/main" id="{9AB2B072-4459-4099-B2C1-138D65B6CB29}"/>
                </a:ext>
              </a:extLst>
            </p:cNvPr>
            <p:cNvSpPr txBox="1">
              <a:spLocks/>
            </p:cNvSpPr>
            <p:nvPr/>
          </p:nvSpPr>
          <p:spPr>
            <a:xfrm>
              <a:off x="1270277" y="1233504"/>
              <a:ext cx="2914220" cy="184665"/>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GB" sz="1600">
                  <a:solidFill>
                    <a:srgbClr val="9BB955"/>
                  </a:solidFill>
                </a:rPr>
                <a:t>Customer Focus</a:t>
              </a:r>
            </a:p>
          </p:txBody>
        </p:sp>
        <p:sp>
          <p:nvSpPr>
            <p:cNvPr id="74" name="Text Placeholder 3">
              <a:extLst>
                <a:ext uri="{FF2B5EF4-FFF2-40B4-BE49-F238E27FC236}">
                  <a16:creationId xmlns:a16="http://schemas.microsoft.com/office/drawing/2014/main" id="{19DBBEE4-7FDC-476A-B999-2F498E2F5B5D}"/>
                </a:ext>
              </a:extLst>
            </p:cNvPr>
            <p:cNvSpPr txBox="1">
              <a:spLocks/>
            </p:cNvSpPr>
            <p:nvPr/>
          </p:nvSpPr>
          <p:spPr>
            <a:xfrm>
              <a:off x="1270277" y="1418801"/>
              <a:ext cx="3048000" cy="13850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endParaRPr lang="en-GB" sz="1200">
                <a:solidFill>
                  <a:schemeClr val="tx1"/>
                </a:solidFill>
              </a:endParaRPr>
            </a:p>
          </p:txBody>
        </p:sp>
      </p:grpSp>
      <p:sp>
        <p:nvSpPr>
          <p:cNvPr id="2" name="Slide Number Placeholder 1">
            <a:extLst>
              <a:ext uri="{FF2B5EF4-FFF2-40B4-BE49-F238E27FC236}">
                <a16:creationId xmlns:a16="http://schemas.microsoft.com/office/drawing/2014/main" id="{3766B368-F811-427C-8C4F-F9678813CABA}"/>
              </a:ext>
            </a:extLst>
          </p:cNvPr>
          <p:cNvSpPr>
            <a:spLocks noGrp="1"/>
          </p:cNvSpPr>
          <p:nvPr>
            <p:ph type="sldNum" sz="quarter" idx="12"/>
          </p:nvPr>
        </p:nvSpPr>
        <p:spPr/>
        <p:txBody>
          <a:bodyPr/>
          <a:lstStyle/>
          <a:p>
            <a:fld id="{5E4D2043-7E31-4A53-BD33-72A88E682172}" type="slidenum">
              <a:rPr lang="en-GB" smtClean="0"/>
              <a:pPr/>
              <a:t>6</a:t>
            </a:fld>
            <a:endParaRPr lang="en-GB"/>
          </a:p>
        </p:txBody>
      </p:sp>
      <p:sp>
        <p:nvSpPr>
          <p:cNvPr id="19" name="Freeform 46">
            <a:extLst>
              <a:ext uri="{FF2B5EF4-FFF2-40B4-BE49-F238E27FC236}">
                <a16:creationId xmlns:a16="http://schemas.microsoft.com/office/drawing/2014/main" id="{1CABB73C-29A7-4EC0-93AC-899FE0A8EB1E}"/>
              </a:ext>
            </a:extLst>
          </p:cNvPr>
          <p:cNvSpPr>
            <a:spLocks noEditPoints="1"/>
          </p:cNvSpPr>
          <p:nvPr/>
        </p:nvSpPr>
        <p:spPr bwMode="auto">
          <a:xfrm>
            <a:off x="3148705" y="1682549"/>
            <a:ext cx="662516" cy="662516"/>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chemeClr val="lt2"/>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GB" sz="2667" b="0" i="0" u="none" strike="noStrike" kern="0" cap="none" spc="0" normalizeH="0" baseline="0" noProof="0">
              <a:ln>
                <a:noFill/>
              </a:ln>
              <a:solidFill>
                <a:srgbClr val="262626"/>
              </a:solidFill>
              <a:effectLst/>
              <a:uLnTx/>
              <a:uFillTx/>
              <a:latin typeface="Roboto Condensed"/>
            </a:endParaRPr>
          </a:p>
        </p:txBody>
      </p:sp>
      <p:sp>
        <p:nvSpPr>
          <p:cNvPr id="20" name="Freeform 46">
            <a:extLst>
              <a:ext uri="{FF2B5EF4-FFF2-40B4-BE49-F238E27FC236}">
                <a16:creationId xmlns:a16="http://schemas.microsoft.com/office/drawing/2014/main" id="{05C94DEF-011C-4B33-8B11-5B3B55CCB16F}"/>
              </a:ext>
            </a:extLst>
          </p:cNvPr>
          <p:cNvSpPr>
            <a:spLocks noEditPoints="1"/>
          </p:cNvSpPr>
          <p:nvPr/>
        </p:nvSpPr>
        <p:spPr bwMode="auto">
          <a:xfrm>
            <a:off x="3148705" y="2529563"/>
            <a:ext cx="662516" cy="662516"/>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rgbClr val="00AA91"/>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GB" sz="2667" b="0" i="0" u="none" strike="noStrike" kern="0" cap="none" spc="0" normalizeH="0" baseline="0" noProof="0">
              <a:ln>
                <a:noFill/>
              </a:ln>
              <a:solidFill>
                <a:srgbClr val="262626"/>
              </a:solidFill>
              <a:effectLst/>
              <a:uLnTx/>
              <a:uFillTx/>
              <a:latin typeface="Roboto Condensed"/>
            </a:endParaRPr>
          </a:p>
        </p:txBody>
      </p:sp>
      <p:sp>
        <p:nvSpPr>
          <p:cNvPr id="21" name="Freeform 46">
            <a:extLst>
              <a:ext uri="{FF2B5EF4-FFF2-40B4-BE49-F238E27FC236}">
                <a16:creationId xmlns:a16="http://schemas.microsoft.com/office/drawing/2014/main" id="{5B3F1B3C-4537-42F9-BF80-C6D88BBAA6AB}"/>
              </a:ext>
            </a:extLst>
          </p:cNvPr>
          <p:cNvSpPr>
            <a:spLocks noEditPoints="1"/>
          </p:cNvSpPr>
          <p:nvPr/>
        </p:nvSpPr>
        <p:spPr bwMode="auto">
          <a:xfrm>
            <a:off x="3148705" y="3376577"/>
            <a:ext cx="662516" cy="662516"/>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rgbClr val="C5F5D8"/>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GB" sz="2667" b="0" i="0" u="none" strike="noStrike" kern="0" cap="none" spc="0" normalizeH="0" baseline="0" noProof="0">
              <a:ln>
                <a:noFill/>
              </a:ln>
              <a:solidFill>
                <a:srgbClr val="262626"/>
              </a:solidFill>
              <a:effectLst/>
              <a:uLnTx/>
              <a:uFillTx/>
              <a:latin typeface="Roboto Condensed"/>
            </a:endParaRPr>
          </a:p>
        </p:txBody>
      </p:sp>
      <p:grpSp>
        <p:nvGrpSpPr>
          <p:cNvPr id="22" name="Group 30">
            <a:extLst>
              <a:ext uri="{FF2B5EF4-FFF2-40B4-BE49-F238E27FC236}">
                <a16:creationId xmlns:a16="http://schemas.microsoft.com/office/drawing/2014/main" id="{B437AC91-E719-440B-B0E0-E8F798A18DE7}"/>
              </a:ext>
            </a:extLst>
          </p:cNvPr>
          <p:cNvGrpSpPr/>
          <p:nvPr/>
        </p:nvGrpSpPr>
        <p:grpSpPr>
          <a:xfrm>
            <a:off x="3917312" y="1831730"/>
            <a:ext cx="1668213" cy="431729"/>
            <a:chOff x="1270277" y="1233504"/>
            <a:chExt cx="3048000" cy="323797"/>
          </a:xfrm>
        </p:grpSpPr>
        <p:sp>
          <p:nvSpPr>
            <p:cNvPr id="23" name="Text Placeholder 3">
              <a:extLst>
                <a:ext uri="{FF2B5EF4-FFF2-40B4-BE49-F238E27FC236}">
                  <a16:creationId xmlns:a16="http://schemas.microsoft.com/office/drawing/2014/main" id="{113D0D1D-FA13-426B-81D7-CFD221B2CED3}"/>
                </a:ext>
              </a:extLst>
            </p:cNvPr>
            <p:cNvSpPr txBox="1">
              <a:spLocks/>
            </p:cNvSpPr>
            <p:nvPr/>
          </p:nvSpPr>
          <p:spPr>
            <a:xfrm>
              <a:off x="1270277" y="1233504"/>
              <a:ext cx="2698296"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GB" sz="1600">
                  <a:solidFill>
                    <a:srgbClr val="237DB9"/>
                  </a:solidFill>
                </a:rPr>
                <a:t>High Availability</a:t>
              </a:r>
            </a:p>
          </p:txBody>
        </p:sp>
        <p:sp>
          <p:nvSpPr>
            <p:cNvPr id="24" name="Text Placeholder 3">
              <a:extLst>
                <a:ext uri="{FF2B5EF4-FFF2-40B4-BE49-F238E27FC236}">
                  <a16:creationId xmlns:a16="http://schemas.microsoft.com/office/drawing/2014/main" id="{29E12521-D5B0-47A2-BA55-627F8EE6BCD4}"/>
                </a:ext>
              </a:extLst>
            </p:cNvPr>
            <p:cNvSpPr txBox="1">
              <a:spLocks/>
            </p:cNvSpPr>
            <p:nvPr/>
          </p:nvSpPr>
          <p:spPr>
            <a:xfrm>
              <a:off x="1270277" y="1418801"/>
              <a:ext cx="3048000" cy="13850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endParaRPr lang="en-GB" sz="1200">
                <a:solidFill>
                  <a:schemeClr val="tx1"/>
                </a:solidFill>
              </a:endParaRPr>
            </a:p>
          </p:txBody>
        </p:sp>
      </p:grpSp>
      <p:grpSp>
        <p:nvGrpSpPr>
          <p:cNvPr id="25" name="Group 30">
            <a:extLst>
              <a:ext uri="{FF2B5EF4-FFF2-40B4-BE49-F238E27FC236}">
                <a16:creationId xmlns:a16="http://schemas.microsoft.com/office/drawing/2014/main" id="{B5B5F44C-9CBF-4705-987B-93780AD94A78}"/>
              </a:ext>
            </a:extLst>
          </p:cNvPr>
          <p:cNvGrpSpPr/>
          <p:nvPr/>
        </p:nvGrpSpPr>
        <p:grpSpPr>
          <a:xfrm>
            <a:off x="3917312" y="2683994"/>
            <a:ext cx="2004267" cy="431730"/>
            <a:chOff x="1270277" y="1233504"/>
            <a:chExt cx="3316709" cy="323798"/>
          </a:xfrm>
        </p:grpSpPr>
        <p:sp>
          <p:nvSpPr>
            <p:cNvPr id="26" name="Text Placeholder 3">
              <a:extLst>
                <a:ext uri="{FF2B5EF4-FFF2-40B4-BE49-F238E27FC236}">
                  <a16:creationId xmlns:a16="http://schemas.microsoft.com/office/drawing/2014/main" id="{FC98393F-00F8-4ED9-98CF-FB5519C79B8E}"/>
                </a:ext>
              </a:extLst>
            </p:cNvPr>
            <p:cNvSpPr txBox="1">
              <a:spLocks/>
            </p:cNvSpPr>
            <p:nvPr/>
          </p:nvSpPr>
          <p:spPr>
            <a:xfrm>
              <a:off x="1270277" y="1233504"/>
              <a:ext cx="3316709"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GB" sz="1600">
                  <a:solidFill>
                    <a:srgbClr val="15AA96"/>
                  </a:solidFill>
                </a:rPr>
                <a:t>Platform Independent</a:t>
              </a:r>
            </a:p>
          </p:txBody>
        </p:sp>
        <p:sp>
          <p:nvSpPr>
            <p:cNvPr id="27" name="Text Placeholder 3">
              <a:extLst>
                <a:ext uri="{FF2B5EF4-FFF2-40B4-BE49-F238E27FC236}">
                  <a16:creationId xmlns:a16="http://schemas.microsoft.com/office/drawing/2014/main" id="{BCFB2895-784B-4B84-A4DB-F453009717BF}"/>
                </a:ext>
              </a:extLst>
            </p:cNvPr>
            <p:cNvSpPr txBox="1">
              <a:spLocks/>
            </p:cNvSpPr>
            <p:nvPr/>
          </p:nvSpPr>
          <p:spPr>
            <a:xfrm>
              <a:off x="1270277" y="1418802"/>
              <a:ext cx="3048000" cy="13850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endParaRPr lang="en-GB" sz="1200">
                <a:solidFill>
                  <a:schemeClr val="tx1"/>
                </a:solidFill>
              </a:endParaRPr>
            </a:p>
          </p:txBody>
        </p:sp>
      </p:grpSp>
      <p:grpSp>
        <p:nvGrpSpPr>
          <p:cNvPr id="28" name="Group 30">
            <a:extLst>
              <a:ext uri="{FF2B5EF4-FFF2-40B4-BE49-F238E27FC236}">
                <a16:creationId xmlns:a16="http://schemas.microsoft.com/office/drawing/2014/main" id="{A0489958-FFC1-4FB5-8A30-075D3A972FE0}"/>
              </a:ext>
            </a:extLst>
          </p:cNvPr>
          <p:cNvGrpSpPr/>
          <p:nvPr/>
        </p:nvGrpSpPr>
        <p:grpSpPr>
          <a:xfrm>
            <a:off x="3920699" y="3536259"/>
            <a:ext cx="1558424" cy="431729"/>
            <a:chOff x="1270277" y="1233504"/>
            <a:chExt cx="3048000" cy="323797"/>
          </a:xfrm>
        </p:grpSpPr>
        <p:sp>
          <p:nvSpPr>
            <p:cNvPr id="29" name="Text Placeholder 3">
              <a:extLst>
                <a:ext uri="{FF2B5EF4-FFF2-40B4-BE49-F238E27FC236}">
                  <a16:creationId xmlns:a16="http://schemas.microsoft.com/office/drawing/2014/main" id="{2F49CBB3-9650-45C0-83F1-49D5135AF269}"/>
                </a:ext>
              </a:extLst>
            </p:cNvPr>
            <p:cNvSpPr txBox="1">
              <a:spLocks/>
            </p:cNvSpPr>
            <p:nvPr/>
          </p:nvSpPr>
          <p:spPr>
            <a:xfrm>
              <a:off x="1270277" y="1233504"/>
              <a:ext cx="2108100"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GB" sz="1600">
                  <a:solidFill>
                    <a:srgbClr val="9BB955"/>
                  </a:solidFill>
                </a:rPr>
                <a:t>Ease of Use</a:t>
              </a:r>
            </a:p>
          </p:txBody>
        </p:sp>
        <p:sp>
          <p:nvSpPr>
            <p:cNvPr id="30" name="Text Placeholder 3">
              <a:extLst>
                <a:ext uri="{FF2B5EF4-FFF2-40B4-BE49-F238E27FC236}">
                  <a16:creationId xmlns:a16="http://schemas.microsoft.com/office/drawing/2014/main" id="{FA8BA1D0-5E19-4A5C-825F-20AC9AFA40EC}"/>
                </a:ext>
              </a:extLst>
            </p:cNvPr>
            <p:cNvSpPr txBox="1">
              <a:spLocks/>
            </p:cNvSpPr>
            <p:nvPr/>
          </p:nvSpPr>
          <p:spPr>
            <a:xfrm>
              <a:off x="1270277" y="1418801"/>
              <a:ext cx="3048000" cy="13850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endParaRPr lang="en-GB" sz="1200">
                <a:solidFill>
                  <a:schemeClr val="tx1"/>
                </a:solidFill>
              </a:endParaRPr>
            </a:p>
          </p:txBody>
        </p:sp>
      </p:grpSp>
      <p:sp>
        <p:nvSpPr>
          <p:cNvPr id="31" name="Freeform 46">
            <a:extLst>
              <a:ext uri="{FF2B5EF4-FFF2-40B4-BE49-F238E27FC236}">
                <a16:creationId xmlns:a16="http://schemas.microsoft.com/office/drawing/2014/main" id="{ABD50AA6-D203-44AF-A83A-ADE6658598C3}"/>
              </a:ext>
            </a:extLst>
          </p:cNvPr>
          <p:cNvSpPr>
            <a:spLocks noEditPoints="1"/>
          </p:cNvSpPr>
          <p:nvPr/>
        </p:nvSpPr>
        <p:spPr bwMode="auto">
          <a:xfrm>
            <a:off x="570097" y="4199207"/>
            <a:ext cx="662516" cy="662516"/>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rgbClr val="627D77"/>
          </a:solidFill>
          <a:ln w="9525">
            <a:noFill/>
            <a:round/>
            <a:headEnd/>
            <a:tailEnd/>
          </a:ln>
          <a:extLst>
            <a:ext uri="{91240B29-F687-4F45-9708-019B960494DF}">
              <a14:hiddenLine xmlns:a14="http://schemas.microsoft.com/office/drawing/2010/main" w="9525">
                <a:solidFill>
                  <a:srgbClr val="627D77"/>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GB" sz="2667" b="0" i="0" u="none" strike="noStrike" kern="0" cap="none" spc="0" normalizeH="0" baseline="0" noProof="0">
              <a:ln>
                <a:noFill/>
              </a:ln>
              <a:solidFill>
                <a:srgbClr val="262626"/>
              </a:solidFill>
              <a:effectLst/>
              <a:uLnTx/>
              <a:uFillTx/>
              <a:latin typeface="Roboto Condensed"/>
            </a:endParaRPr>
          </a:p>
        </p:txBody>
      </p:sp>
      <p:grpSp>
        <p:nvGrpSpPr>
          <p:cNvPr id="32" name="Group 30">
            <a:extLst>
              <a:ext uri="{FF2B5EF4-FFF2-40B4-BE49-F238E27FC236}">
                <a16:creationId xmlns:a16="http://schemas.microsoft.com/office/drawing/2014/main" id="{9CA8BF06-BB0A-42F5-80C8-F151C1EB6509}"/>
              </a:ext>
            </a:extLst>
          </p:cNvPr>
          <p:cNvGrpSpPr/>
          <p:nvPr/>
        </p:nvGrpSpPr>
        <p:grpSpPr>
          <a:xfrm>
            <a:off x="1346320" y="4416011"/>
            <a:ext cx="1558424" cy="431730"/>
            <a:chOff x="1270277" y="1233504"/>
            <a:chExt cx="3048000" cy="323797"/>
          </a:xfrm>
        </p:grpSpPr>
        <p:sp>
          <p:nvSpPr>
            <p:cNvPr id="33" name="Text Placeholder 3">
              <a:extLst>
                <a:ext uri="{FF2B5EF4-FFF2-40B4-BE49-F238E27FC236}">
                  <a16:creationId xmlns:a16="http://schemas.microsoft.com/office/drawing/2014/main" id="{ADB16561-5205-4997-BAA7-E019395B3CA6}"/>
                </a:ext>
              </a:extLst>
            </p:cNvPr>
            <p:cNvSpPr txBox="1">
              <a:spLocks/>
            </p:cNvSpPr>
            <p:nvPr/>
          </p:nvSpPr>
          <p:spPr>
            <a:xfrm>
              <a:off x="1270277" y="1233504"/>
              <a:ext cx="2800100" cy="184665"/>
            </a:xfrm>
            <a:prstGeom prst="rect">
              <a:avLst/>
            </a:prstGeom>
            <a:ln w="9525">
              <a:noFill/>
              <a:round/>
              <a:headEnd/>
              <a:tailEnd/>
            </a:ln>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GB" sz="1600">
                  <a:solidFill>
                    <a:schemeClr val="bg1">
                      <a:lumMod val="50000"/>
                    </a:schemeClr>
                  </a:solidFill>
                </a:rPr>
                <a:t>Data Protection</a:t>
              </a:r>
            </a:p>
          </p:txBody>
        </p:sp>
        <p:sp>
          <p:nvSpPr>
            <p:cNvPr id="34" name="Text Placeholder 3">
              <a:extLst>
                <a:ext uri="{FF2B5EF4-FFF2-40B4-BE49-F238E27FC236}">
                  <a16:creationId xmlns:a16="http://schemas.microsoft.com/office/drawing/2014/main" id="{B6A9D42E-54EB-491A-8BF3-8B5DC14161F4}"/>
                </a:ext>
              </a:extLst>
            </p:cNvPr>
            <p:cNvSpPr txBox="1">
              <a:spLocks/>
            </p:cNvSpPr>
            <p:nvPr/>
          </p:nvSpPr>
          <p:spPr>
            <a:xfrm>
              <a:off x="1270277" y="1418801"/>
              <a:ext cx="3048000" cy="138500"/>
            </a:xfrm>
            <a:prstGeom prst="rect">
              <a:avLst/>
            </a:prstGeom>
            <a:extLst>
              <a:ext uri="{91240B29-F687-4F45-9708-019B960494DF}">
                <a14:hiddenLine xmlns:a14="http://schemas.microsoft.com/office/drawing/2010/main" w="9525">
                  <a:solidFill>
                    <a:srgbClr val="627D77"/>
                  </a:solidFill>
                  <a:round/>
                  <a:headEnd/>
                  <a:tailEnd/>
                </a14:hiddenLine>
              </a:ext>
            </a:extLst>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endParaRPr lang="en-GB" sz="1200">
                <a:solidFill>
                  <a:schemeClr val="tx1"/>
                </a:solidFill>
              </a:endParaRPr>
            </a:p>
          </p:txBody>
        </p:sp>
      </p:grpSp>
      <p:sp>
        <p:nvSpPr>
          <p:cNvPr id="35" name="Freeform 46">
            <a:extLst>
              <a:ext uri="{FF2B5EF4-FFF2-40B4-BE49-F238E27FC236}">
                <a16:creationId xmlns:a16="http://schemas.microsoft.com/office/drawing/2014/main" id="{881C57A5-BCC3-47B0-BC9B-D2F92168B17E}"/>
              </a:ext>
            </a:extLst>
          </p:cNvPr>
          <p:cNvSpPr>
            <a:spLocks noEditPoints="1"/>
          </p:cNvSpPr>
          <p:nvPr/>
        </p:nvSpPr>
        <p:spPr bwMode="auto">
          <a:xfrm>
            <a:off x="3118225" y="4223591"/>
            <a:ext cx="662516" cy="662516"/>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rgbClr val="A1B1AD"/>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GB" sz="2667" b="0" i="0" u="none" strike="noStrike" kern="0" cap="none" spc="0" normalizeH="0" baseline="0" noProof="0">
              <a:ln>
                <a:noFill/>
              </a:ln>
              <a:solidFill>
                <a:srgbClr val="262626"/>
              </a:solidFill>
              <a:effectLst/>
              <a:uLnTx/>
              <a:uFillTx/>
              <a:latin typeface="Roboto Condensed"/>
            </a:endParaRPr>
          </a:p>
        </p:txBody>
      </p:sp>
      <p:grpSp>
        <p:nvGrpSpPr>
          <p:cNvPr id="36" name="Group 30">
            <a:extLst>
              <a:ext uri="{FF2B5EF4-FFF2-40B4-BE49-F238E27FC236}">
                <a16:creationId xmlns:a16="http://schemas.microsoft.com/office/drawing/2014/main" id="{F4EAA096-46FF-46EB-83A6-13E150569276}"/>
              </a:ext>
            </a:extLst>
          </p:cNvPr>
          <p:cNvGrpSpPr/>
          <p:nvPr/>
        </p:nvGrpSpPr>
        <p:grpSpPr>
          <a:xfrm>
            <a:off x="3890219" y="4388522"/>
            <a:ext cx="1558424" cy="431727"/>
            <a:chOff x="1270277" y="1233505"/>
            <a:chExt cx="3048000" cy="323796"/>
          </a:xfrm>
        </p:grpSpPr>
        <p:sp>
          <p:nvSpPr>
            <p:cNvPr id="37" name="Text Placeholder 3">
              <a:extLst>
                <a:ext uri="{FF2B5EF4-FFF2-40B4-BE49-F238E27FC236}">
                  <a16:creationId xmlns:a16="http://schemas.microsoft.com/office/drawing/2014/main" id="{F0352800-939F-4F2A-87B4-36DA1C9D0611}"/>
                </a:ext>
              </a:extLst>
            </p:cNvPr>
            <p:cNvSpPr txBox="1">
              <a:spLocks/>
            </p:cNvSpPr>
            <p:nvPr/>
          </p:nvSpPr>
          <p:spPr>
            <a:xfrm>
              <a:off x="1270277" y="1233505"/>
              <a:ext cx="2132932"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GB" sz="1600">
                  <a:solidFill>
                    <a:srgbClr val="627D77"/>
                  </a:solidFill>
                </a:rPr>
                <a:t>Productivity</a:t>
              </a:r>
            </a:p>
          </p:txBody>
        </p:sp>
        <p:sp>
          <p:nvSpPr>
            <p:cNvPr id="38" name="Text Placeholder 3">
              <a:extLst>
                <a:ext uri="{FF2B5EF4-FFF2-40B4-BE49-F238E27FC236}">
                  <a16:creationId xmlns:a16="http://schemas.microsoft.com/office/drawing/2014/main" id="{D75DFA23-B6AD-48D7-90E0-75C0A670D2CD}"/>
                </a:ext>
              </a:extLst>
            </p:cNvPr>
            <p:cNvSpPr txBox="1">
              <a:spLocks/>
            </p:cNvSpPr>
            <p:nvPr/>
          </p:nvSpPr>
          <p:spPr>
            <a:xfrm>
              <a:off x="1270277" y="1418801"/>
              <a:ext cx="3048000" cy="13850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endParaRPr lang="en-GB" sz="1200">
                <a:solidFill>
                  <a:schemeClr val="tx1"/>
                </a:solidFill>
              </a:endParaRPr>
            </a:p>
          </p:txBody>
        </p:sp>
      </p:grpSp>
      <p:sp>
        <p:nvSpPr>
          <p:cNvPr id="39" name="Freeform 46">
            <a:extLst>
              <a:ext uri="{FF2B5EF4-FFF2-40B4-BE49-F238E27FC236}">
                <a16:creationId xmlns:a16="http://schemas.microsoft.com/office/drawing/2014/main" id="{45CC9C6D-AE1A-46C7-A1AD-4FC3EA984AE4}"/>
              </a:ext>
            </a:extLst>
          </p:cNvPr>
          <p:cNvSpPr>
            <a:spLocks noEditPoints="1"/>
          </p:cNvSpPr>
          <p:nvPr/>
        </p:nvSpPr>
        <p:spPr bwMode="auto">
          <a:xfrm>
            <a:off x="567049" y="5046220"/>
            <a:ext cx="662516" cy="662516"/>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rgbClr val="9BB955"/>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GB" sz="2667" b="0" i="0" u="none" strike="noStrike" kern="0" cap="none" spc="0" normalizeH="0" baseline="0" noProof="0">
              <a:ln>
                <a:noFill/>
              </a:ln>
              <a:solidFill>
                <a:schemeClr val="accent4"/>
              </a:solidFill>
              <a:effectLst/>
              <a:uLnTx/>
              <a:uFillTx/>
              <a:latin typeface="Roboto Condensed"/>
            </a:endParaRPr>
          </a:p>
        </p:txBody>
      </p:sp>
      <p:grpSp>
        <p:nvGrpSpPr>
          <p:cNvPr id="40" name="Group 30">
            <a:extLst>
              <a:ext uri="{FF2B5EF4-FFF2-40B4-BE49-F238E27FC236}">
                <a16:creationId xmlns:a16="http://schemas.microsoft.com/office/drawing/2014/main" id="{FE448C57-CB00-4CB7-8598-76E8A186857E}"/>
              </a:ext>
            </a:extLst>
          </p:cNvPr>
          <p:cNvGrpSpPr/>
          <p:nvPr/>
        </p:nvGrpSpPr>
        <p:grpSpPr>
          <a:xfrm>
            <a:off x="1343272" y="5240786"/>
            <a:ext cx="1558424" cy="431730"/>
            <a:chOff x="1270277" y="1233504"/>
            <a:chExt cx="3048000" cy="323797"/>
          </a:xfrm>
        </p:grpSpPr>
        <p:sp>
          <p:nvSpPr>
            <p:cNvPr id="41" name="Text Placeholder 3">
              <a:extLst>
                <a:ext uri="{FF2B5EF4-FFF2-40B4-BE49-F238E27FC236}">
                  <a16:creationId xmlns:a16="http://schemas.microsoft.com/office/drawing/2014/main" id="{ED66DEA2-379E-49C2-B675-CC73527E38B0}"/>
                </a:ext>
              </a:extLst>
            </p:cNvPr>
            <p:cNvSpPr txBox="1">
              <a:spLocks/>
            </p:cNvSpPr>
            <p:nvPr/>
          </p:nvSpPr>
          <p:spPr>
            <a:xfrm>
              <a:off x="1270277" y="1233504"/>
              <a:ext cx="2583021" cy="184665"/>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GB" sz="1600">
                  <a:solidFill>
                    <a:srgbClr val="9BB955"/>
                  </a:solidFill>
                </a:rPr>
                <a:t>Bleeding Edge</a:t>
              </a:r>
            </a:p>
          </p:txBody>
        </p:sp>
        <p:sp>
          <p:nvSpPr>
            <p:cNvPr id="42" name="Text Placeholder 3">
              <a:extLst>
                <a:ext uri="{FF2B5EF4-FFF2-40B4-BE49-F238E27FC236}">
                  <a16:creationId xmlns:a16="http://schemas.microsoft.com/office/drawing/2014/main" id="{ABA8D450-0706-44BB-B6E4-3BD9E76D2BA2}"/>
                </a:ext>
              </a:extLst>
            </p:cNvPr>
            <p:cNvSpPr txBox="1">
              <a:spLocks/>
            </p:cNvSpPr>
            <p:nvPr/>
          </p:nvSpPr>
          <p:spPr>
            <a:xfrm>
              <a:off x="1270277" y="1418801"/>
              <a:ext cx="3048000" cy="13850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endParaRPr lang="en-GB" sz="1200">
                <a:solidFill>
                  <a:schemeClr val="tx1"/>
                </a:solidFill>
              </a:endParaRPr>
            </a:p>
          </p:txBody>
        </p:sp>
      </p:grpSp>
      <p:sp>
        <p:nvSpPr>
          <p:cNvPr id="43" name="Freeform 46">
            <a:extLst>
              <a:ext uri="{FF2B5EF4-FFF2-40B4-BE49-F238E27FC236}">
                <a16:creationId xmlns:a16="http://schemas.microsoft.com/office/drawing/2014/main" id="{4E83FBA3-FD78-46D2-83F4-E33AE8424E90}"/>
              </a:ext>
            </a:extLst>
          </p:cNvPr>
          <p:cNvSpPr>
            <a:spLocks noEditPoints="1"/>
          </p:cNvSpPr>
          <p:nvPr/>
        </p:nvSpPr>
        <p:spPr bwMode="auto">
          <a:xfrm>
            <a:off x="3115177" y="5070604"/>
            <a:ext cx="662516" cy="662516"/>
          </a:xfrm>
          <a:custGeom>
            <a:avLst/>
            <a:gdLst/>
            <a:ahLst/>
            <a:cxnLst>
              <a:cxn ang="0">
                <a:pos x="55" y="44"/>
              </a:cxn>
              <a:cxn ang="0">
                <a:pos x="44" y="55"/>
              </a:cxn>
              <a:cxn ang="0">
                <a:pos x="10" y="55"/>
              </a:cxn>
              <a:cxn ang="0">
                <a:pos x="0" y="44"/>
              </a:cxn>
              <a:cxn ang="0">
                <a:pos x="0" y="10"/>
              </a:cxn>
              <a:cxn ang="0">
                <a:pos x="10" y="0"/>
              </a:cxn>
              <a:cxn ang="0">
                <a:pos x="44" y="0"/>
              </a:cxn>
              <a:cxn ang="0">
                <a:pos x="55" y="10"/>
              </a:cxn>
              <a:cxn ang="0">
                <a:pos x="55" y="44"/>
              </a:cxn>
              <a:cxn ang="0">
                <a:pos x="46" y="20"/>
              </a:cxn>
              <a:cxn ang="0">
                <a:pos x="46" y="17"/>
              </a:cxn>
              <a:cxn ang="0">
                <a:pos x="42" y="13"/>
              </a:cxn>
              <a:cxn ang="0">
                <a:pos x="39" y="13"/>
              </a:cxn>
              <a:cxn ang="0">
                <a:pos x="23" y="30"/>
              </a:cxn>
              <a:cxn ang="0">
                <a:pos x="15" y="22"/>
              </a:cxn>
              <a:cxn ang="0">
                <a:pos x="12" y="22"/>
              </a:cxn>
              <a:cxn ang="0">
                <a:pos x="8" y="26"/>
              </a:cxn>
              <a:cxn ang="0">
                <a:pos x="8" y="29"/>
              </a:cxn>
              <a:cxn ang="0">
                <a:pos x="21" y="42"/>
              </a:cxn>
              <a:cxn ang="0">
                <a:pos x="24" y="42"/>
              </a:cxn>
              <a:cxn ang="0">
                <a:pos x="46" y="20"/>
              </a:cxn>
            </a:cxnLst>
            <a:rect l="0" t="0" r="r" b="b"/>
            <a:pathLst>
              <a:path w="55" h="55">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rgbClr val="D0D8D6"/>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GB" sz="2667" b="0" i="0" u="none" strike="noStrike" kern="0" cap="none" spc="0" normalizeH="0" baseline="0" noProof="0">
              <a:ln>
                <a:noFill/>
              </a:ln>
              <a:solidFill>
                <a:srgbClr val="262626"/>
              </a:solidFill>
              <a:effectLst/>
              <a:uLnTx/>
              <a:uFillTx/>
              <a:latin typeface="Roboto Condensed"/>
            </a:endParaRPr>
          </a:p>
        </p:txBody>
      </p:sp>
      <p:grpSp>
        <p:nvGrpSpPr>
          <p:cNvPr id="44" name="Group 30">
            <a:extLst>
              <a:ext uri="{FF2B5EF4-FFF2-40B4-BE49-F238E27FC236}">
                <a16:creationId xmlns:a16="http://schemas.microsoft.com/office/drawing/2014/main" id="{08C3AFEA-6D43-4DFF-941D-73FB7A040AE1}"/>
              </a:ext>
            </a:extLst>
          </p:cNvPr>
          <p:cNvGrpSpPr/>
          <p:nvPr/>
        </p:nvGrpSpPr>
        <p:grpSpPr>
          <a:xfrm>
            <a:off x="3887171" y="5240787"/>
            <a:ext cx="1829219" cy="431729"/>
            <a:chOff x="1270277" y="1233504"/>
            <a:chExt cx="3577626" cy="323797"/>
          </a:xfrm>
        </p:grpSpPr>
        <p:sp>
          <p:nvSpPr>
            <p:cNvPr id="45" name="Text Placeholder 3">
              <a:extLst>
                <a:ext uri="{FF2B5EF4-FFF2-40B4-BE49-F238E27FC236}">
                  <a16:creationId xmlns:a16="http://schemas.microsoft.com/office/drawing/2014/main" id="{0467CC53-3861-4509-9775-D40F466C0690}"/>
                </a:ext>
              </a:extLst>
            </p:cNvPr>
            <p:cNvSpPr txBox="1">
              <a:spLocks/>
            </p:cNvSpPr>
            <p:nvPr/>
          </p:nvSpPr>
          <p:spPr>
            <a:xfrm>
              <a:off x="1270277" y="1233504"/>
              <a:ext cx="3577626" cy="184666"/>
            </a:xfrm>
            <a:prstGeom prst="rect">
              <a:avLst/>
            </a:prstGeom>
          </p:spPr>
          <p:txBody>
            <a:bodyPr wrap="none" lIns="0" tIns="0" rIns="0" bIns="0" anchor="t"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r>
                <a:rPr lang="en-GB" sz="1600">
                  <a:solidFill>
                    <a:srgbClr val="9BB955"/>
                  </a:solidFill>
                </a:rPr>
                <a:t>Data Confidentiality</a:t>
              </a:r>
            </a:p>
          </p:txBody>
        </p:sp>
        <p:sp>
          <p:nvSpPr>
            <p:cNvPr id="46" name="Text Placeholder 3">
              <a:extLst>
                <a:ext uri="{FF2B5EF4-FFF2-40B4-BE49-F238E27FC236}">
                  <a16:creationId xmlns:a16="http://schemas.microsoft.com/office/drawing/2014/main" id="{0044F347-1239-46B0-88E0-A6D248AA08DC}"/>
                </a:ext>
              </a:extLst>
            </p:cNvPr>
            <p:cNvSpPr txBox="1">
              <a:spLocks/>
            </p:cNvSpPr>
            <p:nvPr/>
          </p:nvSpPr>
          <p:spPr>
            <a:xfrm>
              <a:off x="1270277" y="1418801"/>
              <a:ext cx="3048000" cy="13850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19170">
                <a:spcBef>
                  <a:spcPct val="20000"/>
                </a:spcBef>
                <a:defRPr/>
              </a:pPr>
              <a:endParaRPr lang="en-GB" sz="1200">
                <a:solidFill>
                  <a:schemeClr val="tx1"/>
                </a:solidFill>
              </a:endParaRPr>
            </a:p>
          </p:txBody>
        </p:sp>
      </p:grpSp>
    </p:spTree>
    <p:extLst>
      <p:ext uri="{BB962C8B-B14F-4D97-AF65-F5344CB8AC3E}">
        <p14:creationId xmlns:p14="http://schemas.microsoft.com/office/powerpoint/2010/main" val="869197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1414762" y="6472512"/>
            <a:ext cx="287008" cy="182562"/>
          </a:xfrm>
        </p:spPr>
        <p:txBody>
          <a:bodyPr/>
          <a:lstStyle/>
          <a:p>
            <a:fld id="{5E4D2043-7E31-4A53-BD33-72A88E682172}" type="slidenum">
              <a:rPr lang="en-GB" smtClean="0"/>
              <a:pPr/>
              <a:t>7</a:t>
            </a:fld>
            <a:endParaRPr lang="en-GB"/>
          </a:p>
        </p:txBody>
      </p:sp>
      <p:sp>
        <p:nvSpPr>
          <p:cNvPr id="3" name="Title 2"/>
          <p:cNvSpPr>
            <a:spLocks noGrp="1"/>
          </p:cNvSpPr>
          <p:nvPr>
            <p:ph type="title"/>
          </p:nvPr>
        </p:nvSpPr>
        <p:spPr>
          <a:xfrm>
            <a:off x="695325" y="692151"/>
            <a:ext cx="11017250" cy="692647"/>
          </a:xfrm>
        </p:spPr>
        <p:txBody>
          <a:bodyPr/>
          <a:lstStyle/>
          <a:p>
            <a:r>
              <a:rPr lang="en-GB"/>
              <a:t>Technology Stack</a:t>
            </a:r>
          </a:p>
        </p:txBody>
      </p:sp>
      <p:graphicFrame>
        <p:nvGraphicFramePr>
          <p:cNvPr id="6" name="Table 6">
            <a:extLst>
              <a:ext uri="{FF2B5EF4-FFF2-40B4-BE49-F238E27FC236}">
                <a16:creationId xmlns:a16="http://schemas.microsoft.com/office/drawing/2014/main" id="{82B4AEFB-30D9-45EA-9FE7-EC6548340452}"/>
              </a:ext>
            </a:extLst>
          </p:cNvPr>
          <p:cNvGraphicFramePr>
            <a:graphicFrameLocks noGrp="1"/>
          </p:cNvGraphicFramePr>
          <p:nvPr>
            <p:extLst>
              <p:ext uri="{D42A27DB-BD31-4B8C-83A1-F6EECF244321}">
                <p14:modId xmlns:p14="http://schemas.microsoft.com/office/powerpoint/2010/main" val="2433437550"/>
              </p:ext>
            </p:extLst>
          </p:nvPr>
        </p:nvGraphicFramePr>
        <p:xfrm>
          <a:off x="795911" y="1110816"/>
          <a:ext cx="9312030" cy="5143681"/>
        </p:xfrm>
        <a:graphic>
          <a:graphicData uri="http://schemas.openxmlformats.org/drawingml/2006/table">
            <a:tbl>
              <a:tblPr firstRow="1" bandRow="1">
                <a:tableStyleId>{4F870FC3-41F4-4639-9F92-194A608F593C}</a:tableStyleId>
              </a:tblPr>
              <a:tblGrid>
                <a:gridCol w="1588067">
                  <a:extLst>
                    <a:ext uri="{9D8B030D-6E8A-4147-A177-3AD203B41FA5}">
                      <a16:colId xmlns:a16="http://schemas.microsoft.com/office/drawing/2014/main" val="549408052"/>
                    </a:ext>
                  </a:extLst>
                </a:gridCol>
                <a:gridCol w="7723963">
                  <a:extLst>
                    <a:ext uri="{9D8B030D-6E8A-4147-A177-3AD203B41FA5}">
                      <a16:colId xmlns:a16="http://schemas.microsoft.com/office/drawing/2014/main" val="2818088996"/>
                    </a:ext>
                  </a:extLst>
                </a:gridCol>
              </a:tblGrid>
              <a:tr h="409510">
                <a:tc>
                  <a:txBody>
                    <a:bodyPr/>
                    <a:lstStyle/>
                    <a:p>
                      <a:r>
                        <a:rPr lang="en-GB"/>
                        <a:t>Components</a:t>
                      </a:r>
                    </a:p>
                  </a:txBody>
                  <a:tcPr/>
                </a:tc>
                <a:tc>
                  <a:txBody>
                    <a:bodyPr/>
                    <a:lstStyle/>
                    <a:p>
                      <a:r>
                        <a:rPr lang="en-GB"/>
                        <a:t>Services/Packages</a:t>
                      </a:r>
                    </a:p>
                  </a:txBody>
                  <a:tcPr/>
                </a:tc>
                <a:extLst>
                  <a:ext uri="{0D108BD9-81ED-4DB2-BD59-A6C34878D82A}">
                    <a16:rowId xmlns:a16="http://schemas.microsoft.com/office/drawing/2014/main" val="1033446003"/>
                  </a:ext>
                </a:extLst>
              </a:tr>
              <a:tr h="283592">
                <a:tc>
                  <a:txBody>
                    <a:bodyPr/>
                    <a:lstStyle/>
                    <a:p>
                      <a:pPr algn="l" fontAlgn="b"/>
                      <a:r>
                        <a:rPr lang="en-US" sz="1100" b="0" i="0" u="none" strike="noStrike">
                          <a:solidFill>
                            <a:srgbClr val="000000"/>
                          </a:solidFill>
                          <a:effectLst/>
                          <a:latin typeface="Calibri" panose="020F0502020204030204" pitchFamily="34" charset="0"/>
                        </a:rPr>
                        <a:t> Operating System</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Linux based Dockerized Container Instances in Azure Container Registry maintained and deployed using Azure Kubernetes Service.</a:t>
                      </a:r>
                    </a:p>
                  </a:txBody>
                  <a:tcPr marL="6350" marR="6350" marT="6350" marB="0" anchor="b"/>
                </a:tc>
                <a:extLst>
                  <a:ext uri="{0D108BD9-81ED-4DB2-BD59-A6C34878D82A}">
                    <a16:rowId xmlns:a16="http://schemas.microsoft.com/office/drawing/2014/main" val="1767076962"/>
                  </a:ext>
                </a:extLst>
              </a:tr>
              <a:tr h="283592">
                <a:tc>
                  <a:txBody>
                    <a:bodyPr/>
                    <a:lstStyle/>
                    <a:p>
                      <a:pPr algn="l" fontAlgn="b"/>
                      <a:r>
                        <a:rPr lang="en-US" sz="1100" b="0" i="0" u="none" strike="noStrike">
                          <a:solidFill>
                            <a:srgbClr val="000000"/>
                          </a:solidFill>
                          <a:effectLst/>
                          <a:latin typeface="Calibri" panose="020F0502020204030204" pitchFamily="34" charset="0"/>
                        </a:rPr>
                        <a:t> UI</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Flutter ( cross platform application development )</a:t>
                      </a:r>
                    </a:p>
                  </a:txBody>
                  <a:tcPr marL="6350" marR="6350" marT="6350" marB="0" anchor="b"/>
                </a:tc>
                <a:extLst>
                  <a:ext uri="{0D108BD9-81ED-4DB2-BD59-A6C34878D82A}">
                    <a16:rowId xmlns:a16="http://schemas.microsoft.com/office/drawing/2014/main" val="2685336208"/>
                  </a:ext>
                </a:extLst>
              </a:tr>
              <a:tr h="283592">
                <a:tc>
                  <a:txBody>
                    <a:bodyPr/>
                    <a:lstStyle/>
                    <a:p>
                      <a:pPr algn="l" fontAlgn="b"/>
                      <a:r>
                        <a:rPr lang="en-US" sz="1100" b="0" i="0" u="none" strike="noStrike">
                          <a:solidFill>
                            <a:srgbClr val="000000"/>
                          </a:solidFill>
                          <a:effectLst/>
                          <a:latin typeface="Calibri" panose="020F0502020204030204" pitchFamily="34" charset="0"/>
                        </a:rPr>
                        <a:t> Programming Languages</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JavaScript</a:t>
                      </a:r>
                    </a:p>
                  </a:txBody>
                  <a:tcPr marL="6350" marR="6350" marT="6350" marB="0" anchor="b"/>
                </a:tc>
                <a:extLst>
                  <a:ext uri="{0D108BD9-81ED-4DB2-BD59-A6C34878D82A}">
                    <a16:rowId xmlns:a16="http://schemas.microsoft.com/office/drawing/2014/main" val="3538536354"/>
                  </a:ext>
                </a:extLst>
              </a:tr>
              <a:tr h="283592">
                <a:tc>
                  <a:txBody>
                    <a:bodyPr/>
                    <a:lstStyle/>
                    <a:p>
                      <a:pPr algn="l" fontAlgn="b"/>
                      <a:r>
                        <a:rPr lang="en-US" sz="1100" b="0" i="0" u="none" strike="noStrike">
                          <a:solidFill>
                            <a:srgbClr val="000000"/>
                          </a:solidFill>
                          <a:effectLst/>
                          <a:latin typeface="Calibri" panose="020F0502020204030204" pitchFamily="34" charset="0"/>
                        </a:rPr>
                        <a:t> Backend Framework</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NodeJS, ExpressJS</a:t>
                      </a:r>
                    </a:p>
                  </a:txBody>
                  <a:tcPr marL="6350" marR="6350" marT="6350" marB="0" anchor="b"/>
                </a:tc>
                <a:extLst>
                  <a:ext uri="{0D108BD9-81ED-4DB2-BD59-A6C34878D82A}">
                    <a16:rowId xmlns:a16="http://schemas.microsoft.com/office/drawing/2014/main" val="41168854"/>
                  </a:ext>
                </a:extLst>
              </a:tr>
              <a:tr h="283592">
                <a:tc>
                  <a:txBody>
                    <a:bodyPr/>
                    <a:lstStyle/>
                    <a:p>
                      <a:pPr algn="l" fontAlgn="b"/>
                      <a:r>
                        <a:rPr lang="en-US" sz="1100" b="0" i="0" u="none" strike="noStrike">
                          <a:solidFill>
                            <a:srgbClr val="000000"/>
                          </a:solidFill>
                          <a:effectLst/>
                          <a:latin typeface="Calibri" panose="020F0502020204030204" pitchFamily="34" charset="0"/>
                        </a:rPr>
                        <a:t> IDE</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Microsoft Visual Code</a:t>
                      </a:r>
                    </a:p>
                  </a:txBody>
                  <a:tcPr marL="6350" marR="6350" marT="6350" marB="0" anchor="b"/>
                </a:tc>
                <a:extLst>
                  <a:ext uri="{0D108BD9-81ED-4DB2-BD59-A6C34878D82A}">
                    <a16:rowId xmlns:a16="http://schemas.microsoft.com/office/drawing/2014/main" val="1210590485"/>
                  </a:ext>
                </a:extLst>
              </a:tr>
              <a:tr h="283592">
                <a:tc>
                  <a:txBody>
                    <a:bodyPr/>
                    <a:lstStyle/>
                    <a:p>
                      <a:pPr algn="l" fontAlgn="b"/>
                      <a:r>
                        <a:rPr lang="en-US" sz="1100" b="0" i="0" u="none" strike="noStrike">
                          <a:solidFill>
                            <a:srgbClr val="000000"/>
                          </a:solidFill>
                          <a:effectLst/>
                          <a:latin typeface="Calibri" panose="020F0502020204030204" pitchFamily="34" charset="0"/>
                        </a:rPr>
                        <a:t> DevOps , CI/CD pipelines</a:t>
                      </a:r>
                    </a:p>
                  </a:txBody>
                  <a:tcPr marL="6350" marR="6350" marT="6350" marB="0" anchor="b"/>
                </a:tc>
                <a:tc>
                  <a:txBody>
                    <a:bodyPr/>
                    <a:lstStyle/>
                    <a:p>
                      <a:pPr algn="l" fontAlgn="b"/>
                      <a:r>
                        <a:rPr lang="en-US" sz="1100" b="0" i="0" u="none" strike="noStrike">
                          <a:solidFill>
                            <a:srgbClr val="000000"/>
                          </a:solidFill>
                          <a:effectLst/>
                          <a:latin typeface="Calibri" panose="020F0502020204030204" pitchFamily="34" charset="0"/>
                        </a:rPr>
                        <a:t>Jenkins</a:t>
                      </a:r>
                    </a:p>
                  </a:txBody>
                  <a:tcPr marL="6350" marR="6350" marT="6350" marB="0" anchor="b"/>
                </a:tc>
                <a:extLst>
                  <a:ext uri="{0D108BD9-81ED-4DB2-BD59-A6C34878D82A}">
                    <a16:rowId xmlns:a16="http://schemas.microsoft.com/office/drawing/2014/main" val="585640593"/>
                  </a:ext>
                </a:extLst>
              </a:tr>
              <a:tr h="1133263">
                <a:tc>
                  <a:txBody>
                    <a:bodyPr/>
                    <a:lstStyle/>
                    <a:p>
                      <a:pPr algn="l" fontAlgn="ctr"/>
                      <a:r>
                        <a:rPr lang="en-US" sz="1100" b="0" i="0" u="none" strike="noStrike">
                          <a:solidFill>
                            <a:srgbClr val="000000"/>
                          </a:solidFill>
                          <a:effectLst/>
                          <a:latin typeface="Calibri" panose="020F0502020204030204" pitchFamily="34" charset="0"/>
                        </a:rPr>
                        <a:t> APIs and Services</a:t>
                      </a:r>
                    </a:p>
                  </a:txBody>
                  <a:tcPr marL="6350" marR="6350" marT="6350" marB="0" anchor="ctr"/>
                </a:tc>
                <a:tc>
                  <a:txBody>
                    <a:bodyPr/>
                    <a:lstStyle/>
                    <a:p>
                      <a:pPr algn="l" fontAlgn="ctr"/>
                      <a:r>
                        <a:rPr lang="en-US" sz="1100" b="0" i="0" u="none" strike="noStrike">
                          <a:solidFill>
                            <a:srgbClr val="000000"/>
                          </a:solidFill>
                          <a:effectLst/>
                          <a:latin typeface="Calibri" panose="020F0502020204030204" pitchFamily="34" charset="0"/>
                        </a:rPr>
                        <a:t>Payment - Razor pay - COD ( only for ingredients shopping )</a:t>
                      </a:r>
                      <a:br>
                        <a:rPr lang="en-US" sz="1100" b="0" i="0" u="none" strike="noStrike">
                          <a:solidFill>
                            <a:srgbClr val="000000"/>
                          </a:solidFill>
                          <a:effectLst/>
                          <a:latin typeface="Calibri" panose="020F0502020204030204" pitchFamily="34" charset="0"/>
                        </a:rPr>
                      </a:br>
                      <a:r>
                        <a:rPr lang="en-US" sz="1100" b="0" i="0" u="none" strike="noStrike">
                          <a:solidFill>
                            <a:srgbClr val="000000"/>
                          </a:solidFill>
                          <a:effectLst/>
                          <a:latin typeface="Calibri" panose="020F0502020204030204" pitchFamily="34" charset="0"/>
                        </a:rPr>
                        <a:t>OCR - Individual Service  - tesseract.js</a:t>
                      </a:r>
                      <a:br>
                        <a:rPr lang="en-US" sz="1100" b="0" i="0" u="none" strike="noStrike">
                          <a:solidFill>
                            <a:srgbClr val="000000"/>
                          </a:solidFill>
                          <a:effectLst/>
                          <a:latin typeface="Calibri" panose="020F0502020204030204" pitchFamily="34" charset="0"/>
                        </a:rPr>
                      </a:br>
                      <a:r>
                        <a:rPr lang="en-US" sz="1100" b="0" i="0" u="none" strike="noStrike">
                          <a:solidFill>
                            <a:srgbClr val="000000"/>
                          </a:solidFill>
                          <a:effectLst/>
                          <a:latin typeface="Calibri" panose="020F0502020204030204" pitchFamily="34" charset="0"/>
                        </a:rPr>
                        <a:t>HTR - Azure Cloud Vision APIs.</a:t>
                      </a:r>
                      <a:br>
                        <a:rPr lang="en-US" sz="1100" b="0" i="0" u="none" strike="noStrike">
                          <a:solidFill>
                            <a:srgbClr val="000000"/>
                          </a:solidFill>
                          <a:effectLst/>
                          <a:latin typeface="Calibri" panose="020F0502020204030204" pitchFamily="34" charset="0"/>
                        </a:rPr>
                      </a:br>
                      <a:r>
                        <a:rPr lang="en-US" sz="1100" b="0" i="0" u="none" strike="noStrike">
                          <a:solidFill>
                            <a:srgbClr val="000000"/>
                          </a:solidFill>
                          <a:effectLst/>
                          <a:latin typeface="Calibri" panose="020F0502020204030204" pitchFamily="34" charset="0"/>
                        </a:rPr>
                        <a:t>Web Scraping / Recipe Import -  Puppeteer ( NodeJS )</a:t>
                      </a:r>
                      <a:br>
                        <a:rPr lang="en-US" sz="1100" b="0" i="0" u="none" strike="noStrike">
                          <a:solidFill>
                            <a:srgbClr val="000000"/>
                          </a:solidFill>
                          <a:effectLst/>
                          <a:latin typeface="Calibri" panose="020F0502020204030204" pitchFamily="34" charset="0"/>
                        </a:rPr>
                      </a:br>
                      <a:r>
                        <a:rPr lang="en-US" sz="1100" b="0" i="0" u="none" strike="noStrike">
                          <a:solidFill>
                            <a:srgbClr val="000000"/>
                          </a:solidFill>
                          <a:effectLst/>
                          <a:latin typeface="Calibri" panose="020F0502020204030204" pitchFamily="34" charset="0"/>
                        </a:rPr>
                        <a:t>Document Generation Service (PDF.js)</a:t>
                      </a:r>
                      <a:br>
                        <a:rPr lang="en-US" sz="1100" b="0" i="0" u="none" strike="noStrike">
                          <a:solidFill>
                            <a:srgbClr val="000000"/>
                          </a:solidFill>
                          <a:effectLst/>
                          <a:latin typeface="Calibri" panose="020F0502020204030204" pitchFamily="34" charset="0"/>
                        </a:rPr>
                      </a:br>
                      <a:r>
                        <a:rPr lang="en-US" sz="1100" b="0" i="0" u="none" strike="noStrike">
                          <a:solidFill>
                            <a:srgbClr val="000000"/>
                          </a:solidFill>
                          <a:effectLst/>
                          <a:latin typeface="Calibri" panose="020F0502020204030204" pitchFamily="34" charset="0"/>
                        </a:rPr>
                        <a:t>ML based services - Apache spark - Java/Python</a:t>
                      </a:r>
                    </a:p>
                  </a:txBody>
                  <a:tcPr marL="6350" marR="6350" marT="6350" marB="0" anchor="ctr"/>
                </a:tc>
                <a:extLst>
                  <a:ext uri="{0D108BD9-81ED-4DB2-BD59-A6C34878D82A}">
                    <a16:rowId xmlns:a16="http://schemas.microsoft.com/office/drawing/2014/main" val="665278811"/>
                  </a:ext>
                </a:extLst>
              </a:tr>
              <a:tr h="283592">
                <a:tc>
                  <a:txBody>
                    <a:bodyPr/>
                    <a:lstStyle/>
                    <a:p>
                      <a:pPr algn="l" fontAlgn="ctr"/>
                      <a:r>
                        <a:rPr lang="en-US" sz="1100" b="0" i="0" u="none" strike="noStrike">
                          <a:solidFill>
                            <a:srgbClr val="000000"/>
                          </a:solidFill>
                          <a:effectLst/>
                          <a:latin typeface="Calibri" panose="020F0502020204030204" pitchFamily="34" charset="0"/>
                        </a:rPr>
                        <a:t> Authentication</a:t>
                      </a:r>
                    </a:p>
                  </a:txBody>
                  <a:tcPr marL="6350" marR="6350" marT="6350" marB="0" anchor="ctr"/>
                </a:tc>
                <a:tc>
                  <a:txBody>
                    <a:bodyPr/>
                    <a:lstStyle/>
                    <a:p>
                      <a:pPr algn="l" fontAlgn="ctr"/>
                      <a:r>
                        <a:rPr lang="en-US" sz="1100" b="0" i="0" u="none" strike="noStrike">
                          <a:solidFill>
                            <a:srgbClr val="000000"/>
                          </a:solidFill>
                          <a:effectLst/>
                          <a:latin typeface="Calibri" panose="020F0502020204030204" pitchFamily="34" charset="0"/>
                        </a:rPr>
                        <a:t>Azure based built in Authentication Service ( Supporting SSO, SAML and OpenID)</a:t>
                      </a:r>
                    </a:p>
                  </a:txBody>
                  <a:tcPr marL="6350" marR="6350" marT="6350" marB="0" anchor="ctr"/>
                </a:tc>
                <a:extLst>
                  <a:ext uri="{0D108BD9-81ED-4DB2-BD59-A6C34878D82A}">
                    <a16:rowId xmlns:a16="http://schemas.microsoft.com/office/drawing/2014/main" val="3024445494"/>
                  </a:ext>
                </a:extLst>
              </a:tr>
              <a:tr h="283592">
                <a:tc>
                  <a:txBody>
                    <a:bodyPr/>
                    <a:lstStyle/>
                    <a:p>
                      <a:pPr algn="l" fontAlgn="ctr"/>
                      <a:r>
                        <a:rPr lang="en-US" sz="1100" b="0" i="0" u="none" strike="noStrike">
                          <a:solidFill>
                            <a:srgbClr val="000000"/>
                          </a:solidFill>
                          <a:effectLst/>
                          <a:latin typeface="Calibri" panose="020F0502020204030204" pitchFamily="34" charset="0"/>
                        </a:rPr>
                        <a:t> Monitoring</a:t>
                      </a:r>
                    </a:p>
                  </a:txBody>
                  <a:tcPr marL="6350" marR="6350" marT="6350" marB="0" anchor="ctr"/>
                </a:tc>
                <a:tc>
                  <a:txBody>
                    <a:bodyPr/>
                    <a:lstStyle/>
                    <a:p>
                      <a:pPr algn="l" fontAlgn="ctr"/>
                      <a:r>
                        <a:rPr lang="en-US" sz="1100" b="0" i="0" u="none" strike="noStrike">
                          <a:solidFill>
                            <a:srgbClr val="000000"/>
                          </a:solidFill>
                          <a:effectLst/>
                          <a:latin typeface="Calibri" panose="020F0502020204030204" pitchFamily="34" charset="0"/>
                        </a:rPr>
                        <a:t>Azure Monitor and Azure Application Insights</a:t>
                      </a:r>
                    </a:p>
                  </a:txBody>
                  <a:tcPr marL="6350" marR="6350" marT="6350" marB="0" anchor="ctr"/>
                </a:tc>
                <a:extLst>
                  <a:ext uri="{0D108BD9-81ED-4DB2-BD59-A6C34878D82A}">
                    <a16:rowId xmlns:a16="http://schemas.microsoft.com/office/drawing/2014/main" val="1462459862"/>
                  </a:ext>
                </a:extLst>
              </a:tr>
              <a:tr h="382494">
                <a:tc>
                  <a:txBody>
                    <a:bodyPr/>
                    <a:lstStyle/>
                    <a:p>
                      <a:pPr algn="l" fontAlgn="ctr"/>
                      <a:r>
                        <a:rPr lang="en-US" sz="1100" b="0" i="0" u="none" strike="noStrike">
                          <a:solidFill>
                            <a:srgbClr val="000000"/>
                          </a:solidFill>
                          <a:effectLst/>
                          <a:latin typeface="Calibri" panose="020F0502020204030204" pitchFamily="34" charset="0"/>
                        </a:rPr>
                        <a:t> Security &amp; Threat Protection</a:t>
                      </a:r>
                    </a:p>
                  </a:txBody>
                  <a:tcPr marL="6350" marR="6350" marT="6350" marB="0" anchor="ctr"/>
                </a:tc>
                <a:tc>
                  <a:txBody>
                    <a:bodyPr/>
                    <a:lstStyle/>
                    <a:p>
                      <a:pPr algn="l" fontAlgn="ctr"/>
                      <a:r>
                        <a:rPr lang="en-US" sz="1100" b="0" i="0" u="none" strike="noStrike">
                          <a:solidFill>
                            <a:srgbClr val="000000"/>
                          </a:solidFill>
                          <a:effectLst/>
                          <a:latin typeface="Calibri" panose="020F0502020204030204" pitchFamily="34" charset="0"/>
                        </a:rPr>
                        <a:t>Cloudflare (DDoS Protection), Azure Security Center, Azure Sentinel ( for advanced threat detection, alert-based system etc. )</a:t>
                      </a:r>
                    </a:p>
                  </a:txBody>
                  <a:tcPr marL="6350" marR="6350" marT="6350" marB="0" anchor="ctr"/>
                </a:tc>
                <a:extLst>
                  <a:ext uri="{0D108BD9-81ED-4DB2-BD59-A6C34878D82A}">
                    <a16:rowId xmlns:a16="http://schemas.microsoft.com/office/drawing/2014/main" val="422389049"/>
                  </a:ext>
                </a:extLst>
              </a:tr>
              <a:tr h="283592">
                <a:tc>
                  <a:txBody>
                    <a:bodyPr/>
                    <a:lstStyle/>
                    <a:p>
                      <a:pPr algn="l" fontAlgn="ctr"/>
                      <a:r>
                        <a:rPr lang="en-US" sz="1100" b="0" i="0" u="none" strike="noStrike">
                          <a:solidFill>
                            <a:srgbClr val="000000"/>
                          </a:solidFill>
                          <a:effectLst/>
                          <a:latin typeface="Calibri" panose="020F0502020204030204" pitchFamily="34" charset="0"/>
                        </a:rPr>
                        <a:t> Load Balancer</a:t>
                      </a:r>
                    </a:p>
                  </a:txBody>
                  <a:tcPr marL="6350" marR="6350" marT="6350" marB="0" anchor="ctr"/>
                </a:tc>
                <a:tc>
                  <a:txBody>
                    <a:bodyPr/>
                    <a:lstStyle/>
                    <a:p>
                      <a:pPr algn="l" fontAlgn="ctr"/>
                      <a:r>
                        <a:rPr lang="en-US" sz="1100" b="0" i="0" u="none" strike="noStrike">
                          <a:solidFill>
                            <a:srgbClr val="000000"/>
                          </a:solidFill>
                          <a:effectLst/>
                          <a:latin typeface="Calibri" panose="020F0502020204030204" pitchFamily="34" charset="0"/>
                        </a:rPr>
                        <a:t>Azure </a:t>
                      </a:r>
                      <a:r>
                        <a:rPr lang="en-US" sz="1100" b="0" i="0" u="none" strike="noStrike" err="1">
                          <a:solidFill>
                            <a:srgbClr val="000000"/>
                          </a:solidFill>
                          <a:effectLst/>
                          <a:latin typeface="Calibri" panose="020F0502020204030204" pitchFamily="34" charset="0"/>
                        </a:rPr>
                        <a:t>Api</a:t>
                      </a:r>
                      <a:r>
                        <a:rPr lang="en-US" sz="1100" b="0" i="0" u="none" strike="noStrike">
                          <a:solidFill>
                            <a:srgbClr val="000000"/>
                          </a:solidFill>
                          <a:effectLst/>
                          <a:latin typeface="Calibri" panose="020F0502020204030204" pitchFamily="34" charset="0"/>
                        </a:rPr>
                        <a:t> gateway with App Management Services, comprising in built Azure Load Balancer and Inbuilt web application firewall</a:t>
                      </a:r>
                    </a:p>
                  </a:txBody>
                  <a:tcPr marL="6350" marR="6350" marT="6350" marB="0" anchor="ctr"/>
                </a:tc>
                <a:extLst>
                  <a:ext uri="{0D108BD9-81ED-4DB2-BD59-A6C34878D82A}">
                    <a16:rowId xmlns:a16="http://schemas.microsoft.com/office/drawing/2014/main" val="1859188296"/>
                  </a:ext>
                </a:extLst>
              </a:tr>
              <a:tr h="283592">
                <a:tc>
                  <a:txBody>
                    <a:bodyPr/>
                    <a:lstStyle/>
                    <a:p>
                      <a:pPr algn="l" fontAlgn="ctr"/>
                      <a:r>
                        <a:rPr lang="en-US" sz="1100" b="0" i="0" u="none" strike="noStrike">
                          <a:solidFill>
                            <a:srgbClr val="000000"/>
                          </a:solidFill>
                          <a:effectLst/>
                          <a:latin typeface="Calibri" panose="020F0502020204030204" pitchFamily="34" charset="0"/>
                        </a:rPr>
                        <a:t> Network Protocols</a:t>
                      </a:r>
                    </a:p>
                  </a:txBody>
                  <a:tcPr marL="6350" marR="6350" marT="6350" marB="0" anchor="ctr"/>
                </a:tc>
                <a:tc>
                  <a:txBody>
                    <a:bodyPr/>
                    <a:lstStyle/>
                    <a:p>
                      <a:pPr algn="l" fontAlgn="ctr"/>
                      <a:r>
                        <a:rPr lang="en-US" sz="1100" b="0" i="0" u="none" strike="noStrike">
                          <a:solidFill>
                            <a:srgbClr val="000000"/>
                          </a:solidFill>
                          <a:effectLst/>
                          <a:latin typeface="Calibri" panose="020F0502020204030204" pitchFamily="34" charset="0"/>
                        </a:rPr>
                        <a:t>HTTPs ( REST APIs )</a:t>
                      </a:r>
                    </a:p>
                  </a:txBody>
                  <a:tcPr marL="6350" marR="6350" marT="6350" marB="0" anchor="ctr"/>
                </a:tc>
                <a:extLst>
                  <a:ext uri="{0D108BD9-81ED-4DB2-BD59-A6C34878D82A}">
                    <a16:rowId xmlns:a16="http://schemas.microsoft.com/office/drawing/2014/main" val="3720034019"/>
                  </a:ext>
                </a:extLst>
              </a:tr>
              <a:tr h="382494">
                <a:tc>
                  <a:txBody>
                    <a:bodyPr/>
                    <a:lstStyle/>
                    <a:p>
                      <a:pPr algn="l" fontAlgn="ctr"/>
                      <a:r>
                        <a:rPr lang="en-US" sz="1100" b="0" i="0" u="none" strike="noStrike">
                          <a:solidFill>
                            <a:srgbClr val="000000"/>
                          </a:solidFill>
                          <a:effectLst/>
                          <a:latin typeface="Calibri" panose="020F0502020204030204" pitchFamily="34" charset="0"/>
                        </a:rPr>
                        <a:t> Analytics</a:t>
                      </a:r>
                    </a:p>
                  </a:txBody>
                  <a:tcPr marL="6350" marR="6350" marT="6350"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Calibri" panose="020F0502020204030204" pitchFamily="34" charset="0"/>
                        </a:rPr>
                        <a:t>Chart.js ( User self Tracking), Business Analytics (Power BI/Tableau), Website Analytics (Google Analytics), Azure Sentinel ( for advanced behavioral analytics insights, threat detection, alert-based system etc. )</a:t>
                      </a:r>
                    </a:p>
                  </a:txBody>
                  <a:tcPr marL="6350" marR="6350" marT="6350" marB="0" anchor="ctr"/>
                </a:tc>
                <a:extLst>
                  <a:ext uri="{0D108BD9-81ED-4DB2-BD59-A6C34878D82A}">
                    <a16:rowId xmlns:a16="http://schemas.microsoft.com/office/drawing/2014/main" val="1074141840"/>
                  </a:ext>
                </a:extLst>
              </a:tr>
            </a:tbl>
          </a:graphicData>
        </a:graphic>
      </p:graphicFrame>
      <p:grpSp>
        <p:nvGrpSpPr>
          <p:cNvPr id="4" name="Group 3">
            <a:extLst>
              <a:ext uri="{FF2B5EF4-FFF2-40B4-BE49-F238E27FC236}">
                <a16:creationId xmlns:a16="http://schemas.microsoft.com/office/drawing/2014/main" id="{BF2C9EBF-3EC8-4BD6-AA42-1B4D7882B781}"/>
              </a:ext>
            </a:extLst>
          </p:cNvPr>
          <p:cNvGrpSpPr/>
          <p:nvPr/>
        </p:nvGrpSpPr>
        <p:grpSpPr>
          <a:xfrm>
            <a:off x="10107941" y="1698843"/>
            <a:ext cx="1874044" cy="3825774"/>
            <a:chOff x="10401899" y="1123614"/>
            <a:chExt cx="1874044" cy="3825774"/>
          </a:xfrm>
        </p:grpSpPr>
        <p:pic>
          <p:nvPicPr>
            <p:cNvPr id="18" name="Picture 17" descr="Logo, icon&#10;&#10;Description automatically generated">
              <a:extLst>
                <a:ext uri="{FF2B5EF4-FFF2-40B4-BE49-F238E27FC236}">
                  <a16:creationId xmlns:a16="http://schemas.microsoft.com/office/drawing/2014/main" id="{911EB9EA-6810-496B-B104-4731F391E3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38274" y="2916844"/>
              <a:ext cx="877253" cy="877253"/>
            </a:xfrm>
            <a:prstGeom prst="rect">
              <a:avLst/>
            </a:prstGeom>
          </p:spPr>
        </p:pic>
        <p:pic>
          <p:nvPicPr>
            <p:cNvPr id="5" name="Picture 4" descr="A penguin with a black background&#10;&#10;Description automatically generated with low confidence">
              <a:extLst>
                <a:ext uri="{FF2B5EF4-FFF2-40B4-BE49-F238E27FC236}">
                  <a16:creationId xmlns:a16="http://schemas.microsoft.com/office/drawing/2014/main" id="{A5C1A4C2-7284-4EBC-9648-9E193D49486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9058" y="1530072"/>
              <a:ext cx="429090" cy="518146"/>
            </a:xfrm>
            <a:prstGeom prst="rect">
              <a:avLst/>
            </a:prstGeom>
          </p:spPr>
        </p:pic>
        <p:pic>
          <p:nvPicPr>
            <p:cNvPr id="10" name="Picture 9" descr="Shape, icon&#10;&#10;Description automatically generated">
              <a:extLst>
                <a:ext uri="{FF2B5EF4-FFF2-40B4-BE49-F238E27FC236}">
                  <a16:creationId xmlns:a16="http://schemas.microsoft.com/office/drawing/2014/main" id="{3B3137DF-D618-4B18-82BA-2B4107C61D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84566" y="1632632"/>
              <a:ext cx="394464" cy="487790"/>
            </a:xfrm>
            <a:prstGeom prst="rect">
              <a:avLst/>
            </a:prstGeom>
          </p:spPr>
        </p:pic>
        <p:pic>
          <p:nvPicPr>
            <p:cNvPr id="12" name="Picture 11" descr="A picture containing text, first-aid kit, clipart, picture frame&#10;&#10;Description automatically generated">
              <a:extLst>
                <a:ext uri="{FF2B5EF4-FFF2-40B4-BE49-F238E27FC236}">
                  <a16:creationId xmlns:a16="http://schemas.microsoft.com/office/drawing/2014/main" id="{78D312AB-CD9D-4A06-9E63-296D122EECD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455656" y="1566844"/>
              <a:ext cx="405837" cy="570877"/>
            </a:xfrm>
            <a:prstGeom prst="rect">
              <a:avLst/>
            </a:prstGeom>
          </p:spPr>
        </p:pic>
        <p:pic>
          <p:nvPicPr>
            <p:cNvPr id="14" name="Picture 13" descr="Graphical user interface, diagram, application&#10;&#10;Description automatically generated">
              <a:extLst>
                <a:ext uri="{FF2B5EF4-FFF2-40B4-BE49-F238E27FC236}">
                  <a16:creationId xmlns:a16="http://schemas.microsoft.com/office/drawing/2014/main" id="{155ECAAC-1C89-45D9-B6FA-F7B59829DA85}"/>
                </a:ext>
              </a:extLst>
            </p:cNvPr>
            <p:cNvPicPr>
              <a:picLocks noChangeAspect="1"/>
            </p:cNvPicPr>
            <p:nvPr/>
          </p:nvPicPr>
          <p:blipFill rotWithShape="1">
            <a:blip r:embed="rId7">
              <a:extLst>
                <a:ext uri="{28A0092B-C50C-407E-A947-70E740481C1C}">
                  <a14:useLocalDpi xmlns:a14="http://schemas.microsoft.com/office/drawing/2010/main" val="0"/>
                </a:ext>
              </a:extLst>
            </a:blip>
            <a:srcRect l="26811" t="4109" r="57740" b="77936"/>
            <a:stretch/>
          </p:blipFill>
          <p:spPr>
            <a:xfrm>
              <a:off x="10816717" y="2188310"/>
              <a:ext cx="1065276" cy="466436"/>
            </a:xfrm>
            <a:prstGeom prst="rect">
              <a:avLst/>
            </a:prstGeom>
          </p:spPr>
        </p:pic>
        <p:pic>
          <p:nvPicPr>
            <p:cNvPr id="16" name="Picture 15" descr="A picture containing text, vector graphics, clipart&#10;&#10;Description automatically generated">
              <a:extLst>
                <a:ext uri="{FF2B5EF4-FFF2-40B4-BE49-F238E27FC236}">
                  <a16:creationId xmlns:a16="http://schemas.microsoft.com/office/drawing/2014/main" id="{C85F29A3-FC4E-4B48-9122-190CE51AE02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22655" y="1123614"/>
              <a:ext cx="1326720" cy="391557"/>
            </a:xfrm>
            <a:prstGeom prst="rect">
              <a:avLst/>
            </a:prstGeom>
          </p:spPr>
        </p:pic>
        <p:pic>
          <p:nvPicPr>
            <p:cNvPr id="20" name="Picture 19" descr="Logo&#10;&#10;Description automatically generated">
              <a:extLst>
                <a:ext uri="{FF2B5EF4-FFF2-40B4-BE49-F238E27FC236}">
                  <a16:creationId xmlns:a16="http://schemas.microsoft.com/office/drawing/2014/main" id="{D81AC2E6-41F8-4882-AD47-1701793FFD6F}"/>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b="19733"/>
            <a:stretch/>
          </p:blipFill>
          <p:spPr>
            <a:xfrm>
              <a:off x="11450890" y="2626655"/>
              <a:ext cx="821205" cy="536905"/>
            </a:xfrm>
            <a:prstGeom prst="rect">
              <a:avLst/>
            </a:prstGeom>
          </p:spPr>
        </p:pic>
        <p:pic>
          <p:nvPicPr>
            <p:cNvPr id="24" name="Graphic 23">
              <a:extLst>
                <a:ext uri="{FF2B5EF4-FFF2-40B4-BE49-F238E27FC236}">
                  <a16:creationId xmlns:a16="http://schemas.microsoft.com/office/drawing/2014/main" id="{B5C9ADF2-D046-410B-9050-464D762E19F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119305" y="2727269"/>
              <a:ext cx="454759" cy="454759"/>
            </a:xfrm>
            <a:prstGeom prst="rect">
              <a:avLst/>
            </a:prstGeom>
          </p:spPr>
        </p:pic>
        <p:pic>
          <p:nvPicPr>
            <p:cNvPr id="26" name="Picture 25" descr="A picture containing shape&#10;&#10;Description automatically generated">
              <a:extLst>
                <a:ext uri="{FF2B5EF4-FFF2-40B4-BE49-F238E27FC236}">
                  <a16:creationId xmlns:a16="http://schemas.microsoft.com/office/drawing/2014/main" id="{9511BD7B-ECAA-4D3B-93AE-9289E61BF89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584566" y="2489381"/>
              <a:ext cx="475990" cy="692647"/>
            </a:xfrm>
            <a:prstGeom prst="rect">
              <a:avLst/>
            </a:prstGeom>
          </p:spPr>
        </p:pic>
        <p:pic>
          <p:nvPicPr>
            <p:cNvPr id="28" name="Picture 27" descr="Logo&#10;&#10;Description automatically generated">
              <a:extLst>
                <a:ext uri="{FF2B5EF4-FFF2-40B4-BE49-F238E27FC236}">
                  <a16:creationId xmlns:a16="http://schemas.microsoft.com/office/drawing/2014/main" id="{128C7331-285E-4C91-8FF1-6A33C714399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401899" y="3497373"/>
              <a:ext cx="1874044" cy="593447"/>
            </a:xfrm>
            <a:prstGeom prst="rect">
              <a:avLst/>
            </a:prstGeom>
          </p:spPr>
        </p:pic>
        <p:pic>
          <p:nvPicPr>
            <p:cNvPr id="30" name="Picture 29" descr="Logo&#10;&#10;Description automatically generated">
              <a:extLst>
                <a:ext uri="{FF2B5EF4-FFF2-40B4-BE49-F238E27FC236}">
                  <a16:creationId xmlns:a16="http://schemas.microsoft.com/office/drawing/2014/main" id="{9BABF8FD-D272-4EAC-99F2-47D672434B60}"/>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26843" r="23651"/>
            <a:stretch/>
          </p:blipFill>
          <p:spPr>
            <a:xfrm>
              <a:off x="11558266" y="4008681"/>
              <a:ext cx="608411" cy="614485"/>
            </a:xfrm>
            <a:prstGeom prst="rect">
              <a:avLst/>
            </a:prstGeom>
          </p:spPr>
        </p:pic>
        <p:pic>
          <p:nvPicPr>
            <p:cNvPr id="32" name="Picture 31" descr="Icon&#10;&#10;Description automatically generated">
              <a:extLst>
                <a:ext uri="{FF2B5EF4-FFF2-40B4-BE49-F238E27FC236}">
                  <a16:creationId xmlns:a16="http://schemas.microsoft.com/office/drawing/2014/main" id="{603217D2-0574-4640-B241-6038335C905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601253" y="3998792"/>
              <a:ext cx="507755" cy="507755"/>
            </a:xfrm>
            <a:prstGeom prst="rect">
              <a:avLst/>
            </a:prstGeom>
          </p:spPr>
        </p:pic>
        <p:pic>
          <p:nvPicPr>
            <p:cNvPr id="34" name="Picture 33" descr="Logo, icon&#10;&#10;Description automatically generated">
              <a:extLst>
                <a:ext uri="{FF2B5EF4-FFF2-40B4-BE49-F238E27FC236}">
                  <a16:creationId xmlns:a16="http://schemas.microsoft.com/office/drawing/2014/main" id="{5467CCDE-6D77-4C8F-8505-49D58BC16DCF}"/>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r="29200"/>
            <a:stretch/>
          </p:blipFill>
          <p:spPr>
            <a:xfrm>
              <a:off x="11147099" y="4038476"/>
              <a:ext cx="415755" cy="407603"/>
            </a:xfrm>
            <a:prstGeom prst="rect">
              <a:avLst/>
            </a:prstGeom>
          </p:spPr>
        </p:pic>
        <p:pic>
          <p:nvPicPr>
            <p:cNvPr id="36" name="Picture 35" descr="Icon&#10;&#10;Description automatically generated">
              <a:extLst>
                <a:ext uri="{FF2B5EF4-FFF2-40B4-BE49-F238E27FC236}">
                  <a16:creationId xmlns:a16="http://schemas.microsoft.com/office/drawing/2014/main" id="{D8FC177A-7913-4736-B206-E7796665BAF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526698" y="4536052"/>
              <a:ext cx="620401" cy="413336"/>
            </a:xfrm>
            <a:prstGeom prst="rect">
              <a:avLst/>
            </a:prstGeom>
          </p:spPr>
        </p:pic>
        <p:pic>
          <p:nvPicPr>
            <p:cNvPr id="38" name="Picture 37" descr="Logo&#10;&#10;Description automatically generated">
              <a:extLst>
                <a:ext uri="{FF2B5EF4-FFF2-40B4-BE49-F238E27FC236}">
                  <a16:creationId xmlns:a16="http://schemas.microsoft.com/office/drawing/2014/main" id="{54BEA12F-7DBB-4715-88F8-D4202E616261}"/>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1066341" y="4716237"/>
              <a:ext cx="1100336" cy="227861"/>
            </a:xfrm>
            <a:prstGeom prst="rect">
              <a:avLst/>
            </a:prstGeom>
          </p:spPr>
        </p:pic>
      </p:grpSp>
      <p:pic>
        <p:nvPicPr>
          <p:cNvPr id="22" name="Picture 21" descr="Logo&#10;&#10;Description automatically generated">
            <a:extLst>
              <a:ext uri="{FF2B5EF4-FFF2-40B4-BE49-F238E27FC236}">
                <a16:creationId xmlns:a16="http://schemas.microsoft.com/office/drawing/2014/main" id="{AE448BAC-6989-4D98-A730-7E6BAD44E896}"/>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853141" y="3938397"/>
            <a:ext cx="956911" cy="161916"/>
          </a:xfrm>
          <a:prstGeom prst="rect">
            <a:avLst/>
          </a:prstGeom>
        </p:spPr>
      </p:pic>
    </p:spTree>
    <p:custDataLst>
      <p:tags r:id="rId1"/>
    </p:custDataLst>
    <p:extLst>
      <p:ext uri="{BB962C8B-B14F-4D97-AF65-F5344CB8AC3E}">
        <p14:creationId xmlns:p14="http://schemas.microsoft.com/office/powerpoint/2010/main" val="1808688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1414762" y="6472512"/>
            <a:ext cx="287008" cy="182562"/>
          </a:xfrm>
        </p:spPr>
        <p:txBody>
          <a:bodyPr/>
          <a:lstStyle/>
          <a:p>
            <a:fld id="{5E4D2043-7E31-4A53-BD33-72A88E682172}" type="slidenum">
              <a:rPr lang="en-GB" smtClean="0"/>
              <a:pPr/>
              <a:t>8</a:t>
            </a:fld>
            <a:endParaRPr lang="en-GB"/>
          </a:p>
        </p:txBody>
      </p:sp>
      <p:sp>
        <p:nvSpPr>
          <p:cNvPr id="3" name="Title 2"/>
          <p:cNvSpPr>
            <a:spLocks noGrp="1"/>
          </p:cNvSpPr>
          <p:nvPr>
            <p:ph type="title"/>
          </p:nvPr>
        </p:nvSpPr>
        <p:spPr>
          <a:xfrm>
            <a:off x="695325" y="692151"/>
            <a:ext cx="11017250" cy="692647"/>
          </a:xfrm>
        </p:spPr>
        <p:txBody>
          <a:bodyPr/>
          <a:lstStyle/>
          <a:p>
            <a:r>
              <a:rPr lang="en-GB"/>
              <a:t>Entity Relationship Diagram</a:t>
            </a:r>
          </a:p>
        </p:txBody>
      </p:sp>
      <p:pic>
        <p:nvPicPr>
          <p:cNvPr id="5" name="Picture 4" descr="Diagram, schematic&#10;&#10;Description automatically generated">
            <a:extLst>
              <a:ext uri="{FF2B5EF4-FFF2-40B4-BE49-F238E27FC236}">
                <a16:creationId xmlns:a16="http://schemas.microsoft.com/office/drawing/2014/main" id="{C78C7890-1FBD-42BE-9546-76257DF4AB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253" y="1021583"/>
            <a:ext cx="11557847" cy="4996997"/>
          </a:xfrm>
          <a:prstGeom prst="rect">
            <a:avLst/>
          </a:prstGeom>
        </p:spPr>
      </p:pic>
      <p:graphicFrame>
        <p:nvGraphicFramePr>
          <p:cNvPr id="6" name="Object 5">
            <a:extLst>
              <a:ext uri="{FF2B5EF4-FFF2-40B4-BE49-F238E27FC236}">
                <a16:creationId xmlns:a16="http://schemas.microsoft.com/office/drawing/2014/main" id="{78641DA1-E555-40FA-ABFD-988C8FB10DB5}"/>
              </a:ext>
            </a:extLst>
          </p:cNvPr>
          <p:cNvGraphicFramePr>
            <a:graphicFrameLocks noChangeAspect="1"/>
          </p:cNvGraphicFramePr>
          <p:nvPr>
            <p:extLst>
              <p:ext uri="{D42A27DB-BD31-4B8C-83A1-F6EECF244321}">
                <p14:modId xmlns:p14="http://schemas.microsoft.com/office/powerpoint/2010/main" val="4120290668"/>
              </p:ext>
            </p:extLst>
          </p:nvPr>
        </p:nvGraphicFramePr>
        <p:xfrm>
          <a:off x="10365201" y="5055256"/>
          <a:ext cx="1185862" cy="1025525"/>
        </p:xfrm>
        <a:graphic>
          <a:graphicData uri="http://schemas.openxmlformats.org/presentationml/2006/ole">
            <mc:AlternateContent xmlns:mc="http://schemas.openxmlformats.org/markup-compatibility/2006">
              <mc:Choice xmlns:v="urn:schemas-microsoft-com:vml" Requires="v">
                <p:oleObj spid="_x0000_s124929" name="Packager Shell Object" showAsIcon="1" r:id="rId5" imgW="1185840" imgH="1026000" progId="Package">
                  <p:embed/>
                </p:oleObj>
              </mc:Choice>
              <mc:Fallback>
                <p:oleObj name="Packager Shell Object" showAsIcon="1" r:id="rId5" imgW="1185840" imgH="1026000" progId="Package">
                  <p:embed/>
                  <p:pic>
                    <p:nvPicPr>
                      <p:cNvPr id="6" name="Object 5">
                        <a:extLst>
                          <a:ext uri="{FF2B5EF4-FFF2-40B4-BE49-F238E27FC236}">
                            <a16:creationId xmlns:a16="http://schemas.microsoft.com/office/drawing/2014/main" id="{78641DA1-E555-40FA-ABFD-988C8FB10DB5}"/>
                          </a:ext>
                        </a:extLst>
                      </p:cNvPr>
                      <p:cNvPicPr/>
                      <p:nvPr/>
                    </p:nvPicPr>
                    <p:blipFill>
                      <a:blip r:embed="rId6">
                        <a:alphaModFix/>
                        <a:lum/>
                      </a:blip>
                      <a:stretch>
                        <a:fillRect/>
                      </a:stretch>
                    </p:blipFill>
                    <p:spPr>
                      <a:xfrm>
                        <a:off x="10365201" y="5055256"/>
                        <a:ext cx="1185862" cy="1025525"/>
                      </a:xfrm>
                      <a:prstGeom prst="rect">
                        <a:avLst/>
                      </a:prstGeom>
                      <a:noFill/>
                      <a:ln>
                        <a:noFill/>
                      </a:ln>
                    </p:spPr>
                  </p:pic>
                </p:oleObj>
              </mc:Fallback>
            </mc:AlternateContent>
          </a:graphicData>
        </a:graphic>
      </p:graphicFrame>
      <p:sp>
        <p:nvSpPr>
          <p:cNvPr id="9" name="TextBox 8">
            <a:extLst>
              <a:ext uri="{FF2B5EF4-FFF2-40B4-BE49-F238E27FC236}">
                <a16:creationId xmlns:a16="http://schemas.microsoft.com/office/drawing/2014/main" id="{D1D447C9-AF0A-469F-B99B-153869529642}"/>
              </a:ext>
            </a:extLst>
          </p:cNvPr>
          <p:cNvSpPr txBox="1"/>
          <p:nvPr/>
        </p:nvSpPr>
        <p:spPr>
          <a:xfrm>
            <a:off x="10437876" y="5689652"/>
            <a:ext cx="1754124" cy="415498"/>
          </a:xfrm>
          <a:prstGeom prst="rect">
            <a:avLst/>
          </a:prstGeom>
          <a:noFill/>
        </p:spPr>
        <p:txBody>
          <a:bodyPr wrap="square" rtlCol="0">
            <a:spAutoFit/>
          </a:bodyPr>
          <a:lstStyle/>
          <a:p>
            <a:r>
              <a:rPr lang="en-GB" sz="1000">
                <a:latin typeface="SwissReSans" pitchFamily="34" charset="0"/>
              </a:rPr>
              <a:t>Designed using: </a:t>
            </a:r>
            <a:r>
              <a:rPr lang="en-GB" sz="1000">
                <a:latin typeface="SwissReSans" pitchFamily="34" charset="0"/>
                <a:hlinkClick r:id="rId7"/>
              </a:rPr>
              <a:t>https://app.diagrams.net/</a:t>
            </a:r>
            <a:r>
              <a:rPr lang="en-GB" sz="1000">
                <a:latin typeface="SwissReSans" pitchFamily="34" charset="0"/>
              </a:rPr>
              <a:t>  </a:t>
            </a:r>
          </a:p>
        </p:txBody>
      </p:sp>
    </p:spTree>
    <p:custDataLst>
      <p:tags r:id="rId2"/>
    </p:custDataLst>
    <p:extLst>
      <p:ext uri="{BB962C8B-B14F-4D97-AF65-F5344CB8AC3E}">
        <p14:creationId xmlns:p14="http://schemas.microsoft.com/office/powerpoint/2010/main" val="4134233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6F76C69-F776-4B5B-AB5C-229CB95899E2}"/>
              </a:ext>
            </a:extLst>
          </p:cNvPr>
          <p:cNvSpPr txBox="1"/>
          <p:nvPr/>
        </p:nvSpPr>
        <p:spPr>
          <a:xfrm>
            <a:off x="3483864" y="6249017"/>
            <a:ext cx="6537959" cy="246221"/>
          </a:xfrm>
          <a:prstGeom prst="rect">
            <a:avLst/>
          </a:prstGeom>
          <a:noFill/>
        </p:spPr>
        <p:txBody>
          <a:bodyPr wrap="square" rtlCol="0">
            <a:spAutoFit/>
          </a:bodyPr>
          <a:lstStyle/>
          <a:p>
            <a:r>
              <a:rPr lang="en-GB" sz="1000">
                <a:latin typeface="SwissReSans" pitchFamily="34" charset="0"/>
              </a:rPr>
              <a:t>UI Designed using: </a:t>
            </a:r>
            <a:r>
              <a:rPr lang="en-GB" sz="1000">
                <a:latin typeface="SwissReSans" pitchFamily="34" charset="0"/>
                <a:hlinkClick r:id="rId3"/>
              </a:rPr>
              <a:t>Figma</a:t>
            </a:r>
            <a:r>
              <a:rPr lang="en-GB" sz="1000">
                <a:latin typeface="SwissReSans" pitchFamily="34" charset="0"/>
              </a:rPr>
              <a:t>        , Icons Build pack: </a:t>
            </a:r>
            <a:r>
              <a:rPr lang="en-GB" sz="1000">
                <a:latin typeface="SwissReSans" pitchFamily="34" charset="0"/>
                <a:hlinkClick r:id="rId4"/>
              </a:rPr>
              <a:t>fontawesome</a:t>
            </a:r>
            <a:r>
              <a:rPr lang="en-GB" sz="1000">
                <a:latin typeface="SwissReSans" pitchFamily="34" charset="0"/>
              </a:rPr>
              <a:t>       , Images : </a:t>
            </a:r>
            <a:r>
              <a:rPr lang="en-GB" sz="1000">
                <a:latin typeface="SwissReSans" pitchFamily="34" charset="0"/>
                <a:hlinkClick r:id="rId5"/>
              </a:rPr>
              <a:t>Unsplash</a:t>
            </a:r>
            <a:endParaRPr lang="en-GB" sz="1000">
              <a:latin typeface="SwissReSans" pitchFamily="34" charset="0"/>
            </a:endParaRPr>
          </a:p>
        </p:txBody>
      </p:sp>
      <p:pic>
        <p:nvPicPr>
          <p:cNvPr id="16" name="Picture 15" descr="Chart, bubble chart&#10;&#10;Description automatically generated">
            <a:extLst>
              <a:ext uri="{FF2B5EF4-FFF2-40B4-BE49-F238E27FC236}">
                <a16:creationId xmlns:a16="http://schemas.microsoft.com/office/drawing/2014/main" id="{72076F04-0762-4185-806A-101ECD07539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1831" t="17907" r="25352" b="8975"/>
          <a:stretch/>
        </p:blipFill>
        <p:spPr>
          <a:xfrm>
            <a:off x="5038344" y="6221585"/>
            <a:ext cx="228600" cy="246221"/>
          </a:xfrm>
          <a:prstGeom prst="rect">
            <a:avLst/>
          </a:prstGeom>
        </p:spPr>
      </p:pic>
      <p:sp>
        <p:nvSpPr>
          <p:cNvPr id="2" name="Slide Number Placeholder 1"/>
          <p:cNvSpPr>
            <a:spLocks noGrp="1"/>
          </p:cNvSpPr>
          <p:nvPr>
            <p:ph type="sldNum" sz="quarter" idx="12"/>
          </p:nvPr>
        </p:nvSpPr>
        <p:spPr>
          <a:xfrm>
            <a:off x="11414762" y="6472512"/>
            <a:ext cx="287008" cy="182562"/>
          </a:xfrm>
        </p:spPr>
        <p:txBody>
          <a:bodyPr/>
          <a:lstStyle/>
          <a:p>
            <a:fld id="{5E4D2043-7E31-4A53-BD33-72A88E682172}" type="slidenum">
              <a:rPr lang="en-GB" smtClean="0"/>
              <a:pPr/>
              <a:t>9</a:t>
            </a:fld>
            <a:endParaRPr lang="en-GB"/>
          </a:p>
        </p:txBody>
      </p:sp>
      <p:sp>
        <p:nvSpPr>
          <p:cNvPr id="3" name="Title 2"/>
          <p:cNvSpPr>
            <a:spLocks noGrp="1"/>
          </p:cNvSpPr>
          <p:nvPr>
            <p:ph type="title"/>
          </p:nvPr>
        </p:nvSpPr>
        <p:spPr>
          <a:xfrm>
            <a:off x="695325" y="692151"/>
            <a:ext cx="11017250" cy="692647"/>
          </a:xfrm>
        </p:spPr>
        <p:txBody>
          <a:bodyPr/>
          <a:lstStyle/>
          <a:p>
            <a:r>
              <a:rPr lang="en-GB"/>
              <a:t>User Interface</a:t>
            </a:r>
          </a:p>
        </p:txBody>
      </p:sp>
      <p:grpSp>
        <p:nvGrpSpPr>
          <p:cNvPr id="17" name="Group 16">
            <a:extLst>
              <a:ext uri="{FF2B5EF4-FFF2-40B4-BE49-F238E27FC236}">
                <a16:creationId xmlns:a16="http://schemas.microsoft.com/office/drawing/2014/main" id="{819688F9-2D52-4437-A8E3-8976F91E4BFA}"/>
              </a:ext>
            </a:extLst>
          </p:cNvPr>
          <p:cNvGrpSpPr/>
          <p:nvPr/>
        </p:nvGrpSpPr>
        <p:grpSpPr>
          <a:xfrm>
            <a:off x="450855" y="1121589"/>
            <a:ext cx="11290290" cy="4858587"/>
            <a:chOff x="588321" y="1359333"/>
            <a:chExt cx="10493313" cy="4498231"/>
          </a:xfrm>
        </p:grpSpPr>
        <p:pic>
          <p:nvPicPr>
            <p:cNvPr id="5" name="Picture 4">
              <a:extLst>
                <a:ext uri="{FF2B5EF4-FFF2-40B4-BE49-F238E27FC236}">
                  <a16:creationId xmlns:a16="http://schemas.microsoft.com/office/drawing/2014/main" id="{96A6362A-91B8-46BB-B3FF-62B33836FB81}"/>
                </a:ext>
              </a:extLst>
            </p:cNvPr>
            <p:cNvPicPr>
              <a:picLocks noChangeAspect="1"/>
            </p:cNvPicPr>
            <p:nvPr/>
          </p:nvPicPr>
          <p:blipFill>
            <a:blip r:embed="rId7"/>
            <a:stretch>
              <a:fillRect/>
            </a:stretch>
          </p:blipFill>
          <p:spPr>
            <a:xfrm>
              <a:off x="588321" y="1384799"/>
              <a:ext cx="2178918" cy="4472765"/>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1A3A8202-5C0C-4007-A9DD-AD66F312D5B6}"/>
                </a:ext>
              </a:extLst>
            </p:cNvPr>
            <p:cNvPicPr>
              <a:picLocks noChangeAspect="1"/>
            </p:cNvPicPr>
            <p:nvPr/>
          </p:nvPicPr>
          <p:blipFill>
            <a:blip r:embed="rId8"/>
            <a:stretch>
              <a:fillRect/>
            </a:stretch>
          </p:blipFill>
          <p:spPr>
            <a:xfrm>
              <a:off x="3265448" y="1359333"/>
              <a:ext cx="2178918" cy="449823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2DA404CA-CC21-4C7D-AE5D-7CA6A027198C}"/>
                </a:ext>
              </a:extLst>
            </p:cNvPr>
            <p:cNvPicPr>
              <a:picLocks noChangeAspect="1"/>
            </p:cNvPicPr>
            <p:nvPr/>
          </p:nvPicPr>
          <p:blipFill>
            <a:blip r:embed="rId9"/>
            <a:stretch>
              <a:fillRect/>
            </a:stretch>
          </p:blipFill>
          <p:spPr>
            <a:xfrm>
              <a:off x="5942575" y="1384798"/>
              <a:ext cx="2178918" cy="4472766"/>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95BB59BF-F742-48F6-A4CE-A6A8F87AB47B}"/>
                </a:ext>
              </a:extLst>
            </p:cNvPr>
            <p:cNvPicPr>
              <a:picLocks noChangeAspect="1"/>
            </p:cNvPicPr>
            <p:nvPr/>
          </p:nvPicPr>
          <p:blipFill>
            <a:blip r:embed="rId10"/>
            <a:stretch>
              <a:fillRect/>
            </a:stretch>
          </p:blipFill>
          <p:spPr>
            <a:xfrm>
              <a:off x="8619702" y="1359333"/>
              <a:ext cx="2461932" cy="4498231"/>
            </a:xfrm>
            <a:prstGeom prst="rect">
              <a:avLst/>
            </a:prstGeom>
            <a:ln>
              <a:noFill/>
            </a:ln>
            <a:effectLst>
              <a:outerShdw blurRad="292100" dist="139700" dir="2700000" algn="tl" rotWithShape="0">
                <a:srgbClr val="333333">
                  <a:alpha val="65000"/>
                </a:srgbClr>
              </a:outerShdw>
            </a:effectLst>
          </p:spPr>
        </p:pic>
      </p:grpSp>
      <p:pic>
        <p:nvPicPr>
          <p:cNvPr id="6" name="Picture 5" descr="Icon&#10;&#10;Description automatically generated">
            <a:extLst>
              <a:ext uri="{FF2B5EF4-FFF2-40B4-BE49-F238E27FC236}">
                <a16:creationId xmlns:a16="http://schemas.microsoft.com/office/drawing/2014/main" id="{050C7B5C-6409-49B7-9732-7A830C63E66C}"/>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65633" t="36200" r="15767" b="36350"/>
          <a:stretch/>
        </p:blipFill>
        <p:spPr>
          <a:xfrm>
            <a:off x="7197610" y="6265192"/>
            <a:ext cx="161613" cy="159006"/>
          </a:xfrm>
          <a:prstGeom prst="rect">
            <a:avLst/>
          </a:prstGeom>
        </p:spPr>
      </p:pic>
      <p:pic>
        <p:nvPicPr>
          <p:cNvPr id="12" name="Picture 11" descr="A picture containing logo&#10;&#10;Description automatically generated">
            <a:extLst>
              <a:ext uri="{FF2B5EF4-FFF2-40B4-BE49-F238E27FC236}">
                <a16:creationId xmlns:a16="http://schemas.microsoft.com/office/drawing/2014/main" id="{AB9D64E1-7C6E-4D45-B3E8-8EEFF7C68920}"/>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21406" t="21031" r="21500" b="23001"/>
          <a:stretch/>
        </p:blipFill>
        <p:spPr>
          <a:xfrm>
            <a:off x="8558369" y="6230395"/>
            <a:ext cx="233195" cy="228600"/>
          </a:xfrm>
          <a:prstGeom prst="rect">
            <a:avLst/>
          </a:prstGeom>
        </p:spPr>
      </p:pic>
    </p:spTree>
    <p:custDataLst>
      <p:tags r:id="rId1"/>
    </p:custDataLst>
    <p:extLst>
      <p:ext uri="{BB962C8B-B14F-4D97-AF65-F5344CB8AC3E}">
        <p14:creationId xmlns:p14="http://schemas.microsoft.com/office/powerpoint/2010/main" val="17513599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VERSINFO" val="SR1303"/>
  <p:tag name="COLORTHEME" val="1"/>
  <p:tag name="LANGUAGE" val="2057"/>
  <p:tag name="CLASSIFICATION" val="0"/>
  <p:tag name="AIPLABEL" val="Internal"/>
</p:tagLst>
</file>

<file path=ppt/tags/tag10.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2"/>
</p:tagLst>
</file>

<file path=ppt/tags/tag100.xml><?xml version="1.0" encoding="utf-8"?>
<p:tagLst xmlns:a="http://schemas.openxmlformats.org/drawingml/2006/main" xmlns:r="http://schemas.openxmlformats.org/officeDocument/2006/relationships" xmlns:p="http://schemas.openxmlformats.org/presentationml/2006/main">
  <p:tag name="SHAPETYPE" val="SlideNumber"/>
</p:tagLst>
</file>

<file path=ppt/tags/tag101.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102.xml><?xml version="1.0" encoding="utf-8"?>
<p:tagLst xmlns:a="http://schemas.openxmlformats.org/drawingml/2006/main" xmlns:r="http://schemas.openxmlformats.org/officeDocument/2006/relationships" xmlns:p="http://schemas.openxmlformats.org/presentationml/2006/main">
  <p:tag name="SHAPETYPE" val="footer"/>
</p:tagLst>
</file>

<file path=ppt/tags/tag103.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2"/>
</p:tagLst>
</file>

<file path=ppt/tags/tag104.xml><?xml version="1.0" encoding="utf-8"?>
<p:tagLst xmlns:a="http://schemas.openxmlformats.org/drawingml/2006/main" xmlns:r="http://schemas.openxmlformats.org/officeDocument/2006/relationships" xmlns:p="http://schemas.openxmlformats.org/presentationml/2006/main">
  <p:tag name="SHAPETYPE" val="SlideNumber"/>
</p:tagLst>
</file>

<file path=ppt/tags/tag105.xml><?xml version="1.0" encoding="utf-8"?>
<p:tagLst xmlns:a="http://schemas.openxmlformats.org/drawingml/2006/main" xmlns:r="http://schemas.openxmlformats.org/officeDocument/2006/relationships" xmlns:p="http://schemas.openxmlformats.org/presentationml/2006/main">
  <p:tag name="SHAPETYPE" val="SlideNumber"/>
</p:tagLst>
</file>

<file path=ppt/tags/tag106.xml><?xml version="1.0" encoding="utf-8"?>
<p:tagLst xmlns:a="http://schemas.openxmlformats.org/drawingml/2006/main" xmlns:r="http://schemas.openxmlformats.org/officeDocument/2006/relationships" xmlns:p="http://schemas.openxmlformats.org/presentationml/2006/main">
  <p:tag name="SHAPETYPE" val="SlideNumber"/>
</p:tagLst>
</file>

<file path=ppt/tags/tag107.xml><?xml version="1.0" encoding="utf-8"?>
<p:tagLst xmlns:a="http://schemas.openxmlformats.org/drawingml/2006/main" xmlns:r="http://schemas.openxmlformats.org/officeDocument/2006/relationships" xmlns:p="http://schemas.openxmlformats.org/presentationml/2006/main">
  <p:tag name="SHAPETYPE" val="SlideNumber"/>
</p:tagLst>
</file>

<file path=ppt/tags/tag108.xml><?xml version="1.0" encoding="utf-8"?>
<p:tagLst xmlns:a="http://schemas.openxmlformats.org/drawingml/2006/main" xmlns:r="http://schemas.openxmlformats.org/officeDocument/2006/relationships" xmlns:p="http://schemas.openxmlformats.org/presentationml/2006/main">
  <p:tag name="SHAPETYPE" val="SlideNumber"/>
</p:tagLst>
</file>

<file path=ppt/tags/tag109.xml><?xml version="1.0" encoding="utf-8"?>
<p:tagLst xmlns:a="http://schemas.openxmlformats.org/drawingml/2006/main" xmlns:r="http://schemas.openxmlformats.org/officeDocument/2006/relationships" xmlns:p="http://schemas.openxmlformats.org/presentationml/2006/main">
  <p:tag name="SHAPETYPE" val="SlideNumber"/>
</p:tagLst>
</file>

<file path=ppt/tags/tag11.xml><?xml version="1.0" encoding="utf-8"?>
<p:tagLst xmlns:a="http://schemas.openxmlformats.org/drawingml/2006/main" xmlns:r="http://schemas.openxmlformats.org/officeDocument/2006/relationships" xmlns:p="http://schemas.openxmlformats.org/presentationml/2006/main">
  <p:tag name="SHAPETYPE" val="Gradient"/>
</p:tagLst>
</file>

<file path=ppt/tags/tag110.xml><?xml version="1.0" encoding="utf-8"?>
<p:tagLst xmlns:a="http://schemas.openxmlformats.org/drawingml/2006/main" xmlns:r="http://schemas.openxmlformats.org/officeDocument/2006/relationships" xmlns:p="http://schemas.openxmlformats.org/presentationml/2006/main">
  <p:tag name="SHAPETYPE" val="SlideNumber"/>
</p:tagLst>
</file>

<file path=ppt/tags/tag111.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2"/>
</p:tagLst>
</file>

<file path=ppt/tags/tag112.xml><?xml version="1.0" encoding="utf-8"?>
<p:tagLst xmlns:a="http://schemas.openxmlformats.org/drawingml/2006/main" xmlns:r="http://schemas.openxmlformats.org/officeDocument/2006/relationships" xmlns:p="http://schemas.openxmlformats.org/presentationml/2006/main">
  <p:tag name="SHAPETYPE" val="SlideNumber"/>
</p:tagLst>
</file>

<file path=ppt/tags/tag113.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2"/>
</p:tagLst>
</file>

<file path=ppt/tags/tag114.xml><?xml version="1.0" encoding="utf-8"?>
<p:tagLst xmlns:a="http://schemas.openxmlformats.org/drawingml/2006/main" xmlns:r="http://schemas.openxmlformats.org/officeDocument/2006/relationships" xmlns:p="http://schemas.openxmlformats.org/presentationml/2006/main">
  <p:tag name="SHAPETYPE" val="SlideNumber"/>
</p:tagLst>
</file>

<file path=ppt/tags/tag115.xml><?xml version="1.0" encoding="utf-8"?>
<p:tagLst xmlns:a="http://schemas.openxmlformats.org/drawingml/2006/main" xmlns:r="http://schemas.openxmlformats.org/officeDocument/2006/relationships" xmlns:p="http://schemas.openxmlformats.org/presentationml/2006/main">
  <p:tag name="SHAPETYPE" val="SlideNumber"/>
</p:tagLst>
</file>

<file path=ppt/tags/tag116.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2"/>
</p:tagLst>
</file>

<file path=ppt/tags/tag117.xml><?xml version="1.0" encoding="utf-8"?>
<p:tagLst xmlns:a="http://schemas.openxmlformats.org/drawingml/2006/main" xmlns:r="http://schemas.openxmlformats.org/officeDocument/2006/relationships" xmlns:p="http://schemas.openxmlformats.org/presentationml/2006/main">
  <p:tag name="SHAPETYPE" val="SlideNumber"/>
</p:tagLst>
</file>

<file path=ppt/tags/tag118.xml><?xml version="1.0" encoding="utf-8"?>
<p:tagLst xmlns:a="http://schemas.openxmlformats.org/drawingml/2006/main" xmlns:r="http://schemas.openxmlformats.org/officeDocument/2006/relationships" xmlns:p="http://schemas.openxmlformats.org/presentationml/2006/main">
  <p:tag name="SHAPETYPE" val="SlideNumber"/>
</p:tagLst>
</file>

<file path=ppt/tags/tag119.xml><?xml version="1.0" encoding="utf-8"?>
<p:tagLst xmlns:a="http://schemas.openxmlformats.org/drawingml/2006/main" xmlns:r="http://schemas.openxmlformats.org/officeDocument/2006/relationships" xmlns:p="http://schemas.openxmlformats.org/presentationml/2006/main">
  <p:tag name="SHAPETYPE" val="SlideNumber"/>
</p:tagLst>
</file>

<file path=ppt/tags/tag12.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120.xml><?xml version="1.0" encoding="utf-8"?>
<p:tagLst xmlns:a="http://schemas.openxmlformats.org/drawingml/2006/main" xmlns:r="http://schemas.openxmlformats.org/officeDocument/2006/relationships" xmlns:p="http://schemas.openxmlformats.org/presentationml/2006/main">
  <p:tag name="SHAPETYPE" val="footer"/>
</p:tagLst>
</file>

<file path=ppt/tags/tag121.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2"/>
</p:tagLst>
</file>

<file path=ppt/tags/tag122.xml><?xml version="1.0" encoding="utf-8"?>
<p:tagLst xmlns:a="http://schemas.openxmlformats.org/drawingml/2006/main" xmlns:r="http://schemas.openxmlformats.org/officeDocument/2006/relationships" xmlns:p="http://schemas.openxmlformats.org/presentationml/2006/main">
  <p:tag name="SHAPETYPE" val="SlideNumber"/>
</p:tagLst>
</file>

<file path=ppt/tags/tag123.xml><?xml version="1.0" encoding="utf-8"?>
<p:tagLst xmlns:a="http://schemas.openxmlformats.org/drawingml/2006/main" xmlns:r="http://schemas.openxmlformats.org/officeDocument/2006/relationships" xmlns:p="http://schemas.openxmlformats.org/presentationml/2006/main">
  <p:tag name="SHAPETYPE" val="footer"/>
</p:tagLst>
</file>

<file path=ppt/tags/tag124.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2"/>
</p:tagLst>
</file>

<file path=ppt/tags/tag125.xml><?xml version="1.0" encoding="utf-8"?>
<p:tagLst xmlns:a="http://schemas.openxmlformats.org/drawingml/2006/main" xmlns:r="http://schemas.openxmlformats.org/officeDocument/2006/relationships" xmlns:p="http://schemas.openxmlformats.org/presentationml/2006/main">
  <p:tag name="SHAPETYPE" val="SlideNumber"/>
</p:tagLst>
</file>

<file path=ppt/tags/tag126.xml><?xml version="1.0" encoding="utf-8"?>
<p:tagLst xmlns:a="http://schemas.openxmlformats.org/drawingml/2006/main" xmlns:r="http://schemas.openxmlformats.org/officeDocument/2006/relationships" xmlns:p="http://schemas.openxmlformats.org/presentationml/2006/main">
  <p:tag name="SHAPETYPE" val="footer"/>
</p:tagLst>
</file>

<file path=ppt/tags/tag127.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2"/>
</p:tagLst>
</file>

<file path=ppt/tags/tag128.xml><?xml version="1.0" encoding="utf-8"?>
<p:tagLst xmlns:a="http://schemas.openxmlformats.org/drawingml/2006/main" xmlns:r="http://schemas.openxmlformats.org/officeDocument/2006/relationships" xmlns:p="http://schemas.openxmlformats.org/presentationml/2006/main">
  <p:tag name="SHAPETYPE" val="SlideNumber"/>
</p:tagLst>
</file>

<file path=ppt/tags/tag129.xml><?xml version="1.0" encoding="utf-8"?>
<p:tagLst xmlns:a="http://schemas.openxmlformats.org/drawingml/2006/main" xmlns:r="http://schemas.openxmlformats.org/officeDocument/2006/relationships" xmlns:p="http://schemas.openxmlformats.org/presentationml/2006/main">
  <p:tag name="SHAPETYPE" val="footer"/>
</p:tagLst>
</file>

<file path=ppt/tags/tag13.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2"/>
</p:tagLst>
</file>

<file path=ppt/tags/tag130.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2"/>
</p:tagLst>
</file>

<file path=ppt/tags/tag131.xml><?xml version="1.0" encoding="utf-8"?>
<p:tagLst xmlns:a="http://schemas.openxmlformats.org/drawingml/2006/main" xmlns:r="http://schemas.openxmlformats.org/officeDocument/2006/relationships" xmlns:p="http://schemas.openxmlformats.org/presentationml/2006/main">
  <p:tag name="SHAPETYPE" val="SlideNumber"/>
</p:tagLst>
</file>

<file path=ppt/tags/tag132.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2"/>
</p:tagLst>
</file>

<file path=ppt/tags/tag133.xml><?xml version="1.0" encoding="utf-8"?>
<p:tagLst xmlns:a="http://schemas.openxmlformats.org/drawingml/2006/main" xmlns:r="http://schemas.openxmlformats.org/officeDocument/2006/relationships" xmlns:p="http://schemas.openxmlformats.org/presentationml/2006/main">
  <p:tag name="SHAPETYPE" val="SlideNumber"/>
</p:tagLst>
</file>

<file path=ppt/tags/tag134.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2"/>
</p:tagLst>
</file>

<file path=ppt/tags/tag135.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2"/>
</p:tagLst>
</file>

<file path=ppt/tags/tag136.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2"/>
</p:tagLst>
</file>

<file path=ppt/tags/tag137.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2"/>
</p:tagLst>
</file>

<file path=ppt/tags/tag138.xml><?xml version="1.0" encoding="utf-8"?>
<p:tagLst xmlns:a="http://schemas.openxmlformats.org/drawingml/2006/main" xmlns:r="http://schemas.openxmlformats.org/officeDocument/2006/relationships" xmlns:p="http://schemas.openxmlformats.org/presentationml/2006/main">
  <p:tag name="COLORTAG" val="L"/>
  <p:tag name="SHAPETYPE" val="Logo"/>
  <p:tag name="LOGOID" val="2"/>
</p:tagLst>
</file>

<file path=ppt/tags/tag139.xml><?xml version="1.0" encoding="utf-8"?>
<p:tagLst xmlns:a="http://schemas.openxmlformats.org/drawingml/2006/main" xmlns:r="http://schemas.openxmlformats.org/officeDocument/2006/relationships" xmlns:p="http://schemas.openxmlformats.org/presentationml/2006/main">
  <p:tag name="SHAPETYPE" val="SlideNumber"/>
</p:tagLst>
</file>

<file path=ppt/tags/tag14.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140.xml><?xml version="1.0" encoding="utf-8"?>
<p:tagLst xmlns:a="http://schemas.openxmlformats.org/drawingml/2006/main" xmlns:r="http://schemas.openxmlformats.org/officeDocument/2006/relationships" xmlns:p="http://schemas.openxmlformats.org/presentationml/2006/main">
  <p:tag name="SHAPETYPE" val="Background"/>
  <p:tag name="NAME" val="SR_Cities_Architecture_Arabeska_26"/>
  <p:tag name="CATEGORY" val="Cities &amp; Architecture"/>
  <p:tag name="FILENAME" val="C:\Program Files\Brandic\PowerPoint\Brands\SR\Images\169\General\Cities &amp; Architecture\SR_Cities_Architecture_Arabeska_26.jpg"/>
</p:tagLst>
</file>

<file path=ppt/tags/tag141.xml><?xml version="1.0" encoding="utf-8"?>
<p:tagLst xmlns:a="http://schemas.openxmlformats.org/drawingml/2006/main" xmlns:r="http://schemas.openxmlformats.org/officeDocument/2006/relationships" xmlns:p="http://schemas.openxmlformats.org/presentationml/2006/main">
  <p:tag name="SHAPETYPE" val="Logo"/>
  <p:tag name="COLORTAG" val="W"/>
  <p:tag name="LOGO" val="2"/>
</p:tagLst>
</file>

<file path=ppt/tags/tag142.xml><?xml version="1.0" encoding="utf-8"?>
<p:tagLst xmlns:a="http://schemas.openxmlformats.org/drawingml/2006/main" xmlns:r="http://schemas.openxmlformats.org/officeDocument/2006/relationships" xmlns:p="http://schemas.openxmlformats.org/presentationml/2006/main">
  <p:tag name="SLIDETYPE" val="14"/>
</p:tagLst>
</file>

<file path=ppt/tags/tag143.xml><?xml version="1.0" encoding="utf-8"?>
<p:tagLst xmlns:a="http://schemas.openxmlformats.org/drawingml/2006/main" xmlns:r="http://schemas.openxmlformats.org/officeDocument/2006/relationships" xmlns:p="http://schemas.openxmlformats.org/presentationml/2006/main">
  <p:tag name="SLIDETYPE" val="14"/>
</p:tagLst>
</file>

<file path=ppt/tags/tag144.xml><?xml version="1.0" encoding="utf-8"?>
<p:tagLst xmlns:a="http://schemas.openxmlformats.org/drawingml/2006/main" xmlns:r="http://schemas.openxmlformats.org/officeDocument/2006/relationships" xmlns:p="http://schemas.openxmlformats.org/presentationml/2006/main">
  <p:tag name="SLIDETYPE" val="14"/>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8gfAXP69TttG82FnIuPQ2A"/>
</p:tagLst>
</file>

<file path=ppt/tags/tag147.xml><?xml version="1.0" encoding="utf-8"?>
<p:tagLst xmlns:a="http://schemas.openxmlformats.org/drawingml/2006/main" xmlns:r="http://schemas.openxmlformats.org/officeDocument/2006/relationships" xmlns:p="http://schemas.openxmlformats.org/presentationml/2006/main">
  <p:tag name="SHAPETYPE" val="Background"/>
  <p:tag name="NAME" val="SR_business_finance_GettyImages-940449960"/>
  <p:tag name="CATEGORY" val="Business &amp; Finance"/>
  <p:tag name="FILENAME" val="C:\Program Files\Brandic\PowerPoint\Images\169\Title1\Business &amp; Finance\SR_business_finance_GettyImages-940449960.jpg"/>
</p:tagLst>
</file>

<file path=ppt/tags/tag148.xml><?xml version="1.0" encoding="utf-8"?>
<p:tagLst xmlns:a="http://schemas.openxmlformats.org/drawingml/2006/main" xmlns:r="http://schemas.openxmlformats.org/officeDocument/2006/relationships" xmlns:p="http://schemas.openxmlformats.org/presentationml/2006/main">
  <p:tag name="SLIDETYPE" val="14"/>
</p:tagLst>
</file>

<file path=ppt/tags/tag149.xml><?xml version="1.0" encoding="utf-8"?>
<p:tagLst xmlns:a="http://schemas.openxmlformats.org/drawingml/2006/main" xmlns:r="http://schemas.openxmlformats.org/officeDocument/2006/relationships" xmlns:p="http://schemas.openxmlformats.org/presentationml/2006/main">
  <p:tag name="SLIDETYPE" val="14"/>
</p:tagLst>
</file>

<file path=ppt/tags/tag15.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2"/>
</p:tagLst>
</file>

<file path=ppt/tags/tag150.xml><?xml version="1.0" encoding="utf-8"?>
<p:tagLst xmlns:a="http://schemas.openxmlformats.org/drawingml/2006/main" xmlns:r="http://schemas.openxmlformats.org/officeDocument/2006/relationships" xmlns:p="http://schemas.openxmlformats.org/presentationml/2006/main">
  <p:tag name="SLIDETYPE" val="14"/>
</p:tagLst>
</file>

<file path=ppt/tags/tag151.xml><?xml version="1.0" encoding="utf-8"?>
<p:tagLst xmlns:a="http://schemas.openxmlformats.org/drawingml/2006/main" xmlns:r="http://schemas.openxmlformats.org/officeDocument/2006/relationships" xmlns:p="http://schemas.openxmlformats.org/presentationml/2006/main">
  <p:tag name="SLIDETYPE" val="14"/>
</p:tagLst>
</file>

<file path=ppt/tags/tag152.xml><?xml version="1.0" encoding="utf-8"?>
<p:tagLst xmlns:a="http://schemas.openxmlformats.org/drawingml/2006/main" xmlns:r="http://schemas.openxmlformats.org/officeDocument/2006/relationships" xmlns:p="http://schemas.openxmlformats.org/presentationml/2006/main">
  <p:tag name="SHAPETYPE" val="Background"/>
  <p:tag name="NAME" val="Signature Image - Resilience"/>
  <p:tag name="CATEGORY" val="Signature Images_BLUE"/>
  <p:tag name="FILENAME" val="Z:\01_Client Projects\Swiss Re\Brandic\PowerPoint\devel\Brands\SR\Images\169\Brand\Signature Images_BLUE\Signature Image - Resilience.jpg"/>
</p:tagLst>
</file>

<file path=ppt/tags/tag153.xml><?xml version="1.0" encoding="utf-8"?>
<p:tagLst xmlns:a="http://schemas.openxmlformats.org/drawingml/2006/main" xmlns:r="http://schemas.openxmlformats.org/officeDocument/2006/relationships" xmlns:p="http://schemas.openxmlformats.org/presentationml/2006/main">
  <p:tag name="SHAPETYPE" val="Logo"/>
  <p:tag name="COLORTAG" val="W"/>
  <p:tag name="LOGO" val="2"/>
</p:tagLst>
</file>

<file path=ppt/tags/tag154.xml><?xml version="1.0" encoding="utf-8"?>
<p:tagLst xmlns:a="http://schemas.openxmlformats.org/drawingml/2006/main" xmlns:r="http://schemas.openxmlformats.org/officeDocument/2006/relationships" xmlns:p="http://schemas.openxmlformats.org/presentationml/2006/main">
  <p:tag name="SHAPETYPE" val="Footer"/>
</p:tagLst>
</file>

<file path=ppt/tags/tag16.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17.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2"/>
</p:tagLst>
</file>

<file path=ppt/tags/tag18.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19.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2"/>
</p:tagLst>
</file>

<file path=ppt/tags/tag2.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20.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21.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2"/>
</p:tagLst>
</file>

<file path=ppt/tags/tag22.xml><?xml version="1.0" encoding="utf-8"?>
<p:tagLst xmlns:a="http://schemas.openxmlformats.org/drawingml/2006/main" xmlns:r="http://schemas.openxmlformats.org/officeDocument/2006/relationships" xmlns:p="http://schemas.openxmlformats.org/presentationml/2006/main">
  <p:tag name="SHAPETYPE" val="SlideNumber"/>
</p:tagLst>
</file>

<file path=ppt/tags/tag23.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24.xml><?xml version="1.0" encoding="utf-8"?>
<p:tagLst xmlns:a="http://schemas.openxmlformats.org/drawingml/2006/main" xmlns:r="http://schemas.openxmlformats.org/officeDocument/2006/relationships" xmlns:p="http://schemas.openxmlformats.org/presentationml/2006/main">
  <p:tag name="SHAPETYPE" val="footer"/>
</p:tagLst>
</file>

<file path=ppt/tags/tag25.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2"/>
</p:tagLst>
</file>

<file path=ppt/tags/tag26.xml><?xml version="1.0" encoding="utf-8"?>
<p:tagLst xmlns:a="http://schemas.openxmlformats.org/drawingml/2006/main" xmlns:r="http://schemas.openxmlformats.org/officeDocument/2006/relationships" xmlns:p="http://schemas.openxmlformats.org/presentationml/2006/main">
  <p:tag name="SHAPETYPE" val="SlideNumber"/>
</p:tagLst>
</file>

<file path=ppt/tags/tag27.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28.xml><?xml version="1.0" encoding="utf-8"?>
<p:tagLst xmlns:a="http://schemas.openxmlformats.org/drawingml/2006/main" xmlns:r="http://schemas.openxmlformats.org/officeDocument/2006/relationships" xmlns:p="http://schemas.openxmlformats.org/presentationml/2006/main">
  <p:tag name="SHAPETYPE" val="footer"/>
</p:tagLst>
</file>

<file path=ppt/tags/tag29.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2"/>
</p:tagLst>
</file>

<file path=ppt/tags/tag3.xml><?xml version="1.0" encoding="utf-8"?>
<p:tagLst xmlns:a="http://schemas.openxmlformats.org/drawingml/2006/main" xmlns:r="http://schemas.openxmlformats.org/officeDocument/2006/relationships" xmlns:p="http://schemas.openxmlformats.org/presentationml/2006/main">
  <p:tag name="SHAPETYPE" val="footer"/>
</p:tagLst>
</file>

<file path=ppt/tags/tag30.xml><?xml version="1.0" encoding="utf-8"?>
<p:tagLst xmlns:a="http://schemas.openxmlformats.org/drawingml/2006/main" xmlns:r="http://schemas.openxmlformats.org/officeDocument/2006/relationships" xmlns:p="http://schemas.openxmlformats.org/presentationml/2006/main">
  <p:tag name="SHAPETYPE" val="SlideNumber"/>
</p:tagLst>
</file>

<file path=ppt/tags/tag31.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32.xml><?xml version="1.0" encoding="utf-8"?>
<p:tagLst xmlns:a="http://schemas.openxmlformats.org/drawingml/2006/main" xmlns:r="http://schemas.openxmlformats.org/officeDocument/2006/relationships" xmlns:p="http://schemas.openxmlformats.org/presentationml/2006/main">
  <p:tag name="SHAPETYPE" val="footer"/>
</p:tagLst>
</file>

<file path=ppt/tags/tag33.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2"/>
</p:tagLst>
</file>

<file path=ppt/tags/tag34.xml><?xml version="1.0" encoding="utf-8"?>
<p:tagLst xmlns:a="http://schemas.openxmlformats.org/drawingml/2006/main" xmlns:r="http://schemas.openxmlformats.org/officeDocument/2006/relationships" xmlns:p="http://schemas.openxmlformats.org/presentationml/2006/main">
  <p:tag name="SHAPETYPE" val="SlideNumber"/>
</p:tagLst>
</file>

<file path=ppt/tags/tag35.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36.xml><?xml version="1.0" encoding="utf-8"?>
<p:tagLst xmlns:a="http://schemas.openxmlformats.org/drawingml/2006/main" xmlns:r="http://schemas.openxmlformats.org/officeDocument/2006/relationships" xmlns:p="http://schemas.openxmlformats.org/presentationml/2006/main">
  <p:tag name="SHAPETYPE" val="footer"/>
</p:tagLst>
</file>

<file path=ppt/tags/tag37.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2"/>
</p:tagLst>
</file>

<file path=ppt/tags/tag38.xml><?xml version="1.0" encoding="utf-8"?>
<p:tagLst xmlns:a="http://schemas.openxmlformats.org/drawingml/2006/main" xmlns:r="http://schemas.openxmlformats.org/officeDocument/2006/relationships" xmlns:p="http://schemas.openxmlformats.org/presentationml/2006/main">
  <p:tag name="SHAPETYPE" val="SlideNumber"/>
</p:tagLst>
</file>

<file path=ppt/tags/tag39.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4.xml><?xml version="1.0" encoding="utf-8"?>
<p:tagLst xmlns:a="http://schemas.openxmlformats.org/drawingml/2006/main" xmlns:r="http://schemas.openxmlformats.org/officeDocument/2006/relationships" xmlns:p="http://schemas.openxmlformats.org/presentationml/2006/main">
  <p:tag name="SHAPETYPE" val="SlideNumber"/>
</p:tagLst>
</file>

<file path=ppt/tags/tag40.xml><?xml version="1.0" encoding="utf-8"?>
<p:tagLst xmlns:a="http://schemas.openxmlformats.org/drawingml/2006/main" xmlns:r="http://schemas.openxmlformats.org/officeDocument/2006/relationships" xmlns:p="http://schemas.openxmlformats.org/presentationml/2006/main">
  <p:tag name="SHAPETYPE" val="footer"/>
</p:tagLst>
</file>

<file path=ppt/tags/tag41.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2"/>
</p:tagLst>
</file>

<file path=ppt/tags/tag42.xml><?xml version="1.0" encoding="utf-8"?>
<p:tagLst xmlns:a="http://schemas.openxmlformats.org/drawingml/2006/main" xmlns:r="http://schemas.openxmlformats.org/officeDocument/2006/relationships" xmlns:p="http://schemas.openxmlformats.org/presentationml/2006/main">
  <p:tag name="SHAPETYPE" val="Gradient"/>
</p:tagLst>
</file>

<file path=ppt/tags/tag43.xml><?xml version="1.0" encoding="utf-8"?>
<p:tagLst xmlns:a="http://schemas.openxmlformats.org/drawingml/2006/main" xmlns:r="http://schemas.openxmlformats.org/officeDocument/2006/relationships" xmlns:p="http://schemas.openxmlformats.org/presentationml/2006/main">
  <p:tag name="SHAPETYPE" val="SlideNumber"/>
</p:tagLst>
</file>

<file path=ppt/tags/tag44.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45.xml><?xml version="1.0" encoding="utf-8"?>
<p:tagLst xmlns:a="http://schemas.openxmlformats.org/drawingml/2006/main" xmlns:r="http://schemas.openxmlformats.org/officeDocument/2006/relationships" xmlns:p="http://schemas.openxmlformats.org/presentationml/2006/main">
  <p:tag name="SHAPETYPE" val="footer"/>
</p:tagLst>
</file>

<file path=ppt/tags/tag46.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2"/>
</p:tagLst>
</file>

<file path=ppt/tags/tag47.xml><?xml version="1.0" encoding="utf-8"?>
<p:tagLst xmlns:a="http://schemas.openxmlformats.org/drawingml/2006/main" xmlns:r="http://schemas.openxmlformats.org/officeDocument/2006/relationships" xmlns:p="http://schemas.openxmlformats.org/presentationml/2006/main">
  <p:tag name="SHAPETYPE" val="Gradient"/>
</p:tagLst>
</file>

<file path=ppt/tags/tag48.xml><?xml version="1.0" encoding="utf-8"?>
<p:tagLst xmlns:a="http://schemas.openxmlformats.org/drawingml/2006/main" xmlns:r="http://schemas.openxmlformats.org/officeDocument/2006/relationships" xmlns:p="http://schemas.openxmlformats.org/presentationml/2006/main">
  <p:tag name="SHAPETYPE" val="SlideNumber"/>
</p:tagLst>
</file>

<file path=ppt/tags/tag49.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5.xml><?xml version="1.0" encoding="utf-8"?>
<p:tagLst xmlns:a="http://schemas.openxmlformats.org/drawingml/2006/main" xmlns:r="http://schemas.openxmlformats.org/officeDocument/2006/relationships" xmlns:p="http://schemas.openxmlformats.org/presentationml/2006/main">
  <p:tag name="SHAPETYPE" val="Logo"/>
  <p:tag name="COLORTAG" val="L"/>
  <p:tag name="LOGOID" val="2"/>
</p:tagLst>
</file>

<file path=ppt/tags/tag50.xml><?xml version="1.0" encoding="utf-8"?>
<p:tagLst xmlns:a="http://schemas.openxmlformats.org/drawingml/2006/main" xmlns:r="http://schemas.openxmlformats.org/officeDocument/2006/relationships" xmlns:p="http://schemas.openxmlformats.org/presentationml/2006/main">
  <p:tag name="SHAPETYPE" val="footer"/>
</p:tagLst>
</file>

<file path=ppt/tags/tag51.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2"/>
</p:tagLst>
</file>

<file path=ppt/tags/tag52.xml><?xml version="1.0" encoding="utf-8"?>
<p:tagLst xmlns:a="http://schemas.openxmlformats.org/drawingml/2006/main" xmlns:r="http://schemas.openxmlformats.org/officeDocument/2006/relationships" xmlns:p="http://schemas.openxmlformats.org/presentationml/2006/main">
  <p:tag name="SHAPETYPE" val="SlideNumber"/>
</p:tagLst>
</file>

<file path=ppt/tags/tag53.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54.xml><?xml version="1.0" encoding="utf-8"?>
<p:tagLst xmlns:a="http://schemas.openxmlformats.org/drawingml/2006/main" xmlns:r="http://schemas.openxmlformats.org/officeDocument/2006/relationships" xmlns:p="http://schemas.openxmlformats.org/presentationml/2006/main">
  <p:tag name="SHAPETYPE" val="footer"/>
</p:tagLst>
</file>

<file path=ppt/tags/tag55.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2"/>
</p:tagLst>
</file>

<file path=ppt/tags/tag56.xml><?xml version="1.0" encoding="utf-8"?>
<p:tagLst xmlns:a="http://schemas.openxmlformats.org/drawingml/2006/main" xmlns:r="http://schemas.openxmlformats.org/officeDocument/2006/relationships" xmlns:p="http://schemas.openxmlformats.org/presentationml/2006/main">
  <p:tag name="SHAPETYPE" val="SlideNumber"/>
</p:tagLst>
</file>

<file path=ppt/tags/tag57.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58.xml><?xml version="1.0" encoding="utf-8"?>
<p:tagLst xmlns:a="http://schemas.openxmlformats.org/drawingml/2006/main" xmlns:r="http://schemas.openxmlformats.org/officeDocument/2006/relationships" xmlns:p="http://schemas.openxmlformats.org/presentationml/2006/main">
  <p:tag name="SHAPETYPE" val="footer"/>
</p:tagLst>
</file>

<file path=ppt/tags/tag59.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2"/>
</p:tagLst>
</file>

<file path=ppt/tags/tag6.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60.xml><?xml version="1.0" encoding="utf-8"?>
<p:tagLst xmlns:a="http://schemas.openxmlformats.org/drawingml/2006/main" xmlns:r="http://schemas.openxmlformats.org/officeDocument/2006/relationships" xmlns:p="http://schemas.openxmlformats.org/presentationml/2006/main">
  <p:tag name="SHAPETYPE" val="SlideNumber"/>
</p:tagLst>
</file>

<file path=ppt/tags/tag61.xml><?xml version="1.0" encoding="utf-8"?>
<p:tagLst xmlns:a="http://schemas.openxmlformats.org/drawingml/2006/main" xmlns:r="http://schemas.openxmlformats.org/officeDocument/2006/relationships" xmlns:p="http://schemas.openxmlformats.org/presentationml/2006/main">
  <p:tag name="SHAPETYPE" val="SlideNumber"/>
</p:tagLst>
</file>

<file path=ppt/tags/tag62.xml><?xml version="1.0" encoding="utf-8"?>
<p:tagLst xmlns:a="http://schemas.openxmlformats.org/drawingml/2006/main" xmlns:r="http://schemas.openxmlformats.org/officeDocument/2006/relationships" xmlns:p="http://schemas.openxmlformats.org/presentationml/2006/main">
  <p:tag name="SHAPETYPE" val="SlideNumber"/>
</p:tagLst>
</file>

<file path=ppt/tags/tag63.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2"/>
</p:tagLst>
</file>

<file path=ppt/tags/tag64.xml><?xml version="1.0" encoding="utf-8"?>
<p:tagLst xmlns:a="http://schemas.openxmlformats.org/drawingml/2006/main" xmlns:r="http://schemas.openxmlformats.org/officeDocument/2006/relationships" xmlns:p="http://schemas.openxmlformats.org/presentationml/2006/main">
  <p:tag name="SHAPETYPE" val="SlideNumber"/>
</p:tagLst>
</file>

<file path=ppt/tags/tag65.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2"/>
</p:tagLst>
</file>

<file path=ppt/tags/tag66.xml><?xml version="1.0" encoding="utf-8"?>
<p:tagLst xmlns:a="http://schemas.openxmlformats.org/drawingml/2006/main" xmlns:r="http://schemas.openxmlformats.org/officeDocument/2006/relationships" xmlns:p="http://schemas.openxmlformats.org/presentationml/2006/main">
  <p:tag name="SHAPETYPE" val="SlideNumber"/>
</p:tagLst>
</file>

<file path=ppt/tags/tag67.xml><?xml version="1.0" encoding="utf-8"?>
<p:tagLst xmlns:a="http://schemas.openxmlformats.org/drawingml/2006/main" xmlns:r="http://schemas.openxmlformats.org/officeDocument/2006/relationships" xmlns:p="http://schemas.openxmlformats.org/presentationml/2006/main">
  <p:tag name="SHAPETYPE" val="SlideNumber"/>
</p:tagLst>
</file>

<file path=ppt/tags/tag68.xml><?xml version="1.0" encoding="utf-8"?>
<p:tagLst xmlns:a="http://schemas.openxmlformats.org/drawingml/2006/main" xmlns:r="http://schemas.openxmlformats.org/officeDocument/2006/relationships" xmlns:p="http://schemas.openxmlformats.org/presentationml/2006/main">
  <p:tag name="SHAPETYPE" val="SlideNumber"/>
</p:tagLst>
</file>

<file path=ppt/tags/tag69.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2"/>
</p:tagLst>
</file>

<file path=ppt/tags/tag7.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2"/>
</p:tagLst>
</file>

<file path=ppt/tags/tag70.xml><?xml version="1.0" encoding="utf-8"?>
<p:tagLst xmlns:a="http://schemas.openxmlformats.org/drawingml/2006/main" xmlns:r="http://schemas.openxmlformats.org/officeDocument/2006/relationships" xmlns:p="http://schemas.openxmlformats.org/presentationml/2006/main">
  <p:tag name="SHAPETYPE" val="SlideNumber"/>
</p:tagLst>
</file>

<file path=ppt/tags/tag71.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2"/>
</p:tagLst>
</file>

<file path=ppt/tags/tag72.xml><?xml version="1.0" encoding="utf-8"?>
<p:tagLst xmlns:a="http://schemas.openxmlformats.org/drawingml/2006/main" xmlns:r="http://schemas.openxmlformats.org/officeDocument/2006/relationships" xmlns:p="http://schemas.openxmlformats.org/presentationml/2006/main">
  <p:tag name="SHAPETYPE" val="SlideNumber"/>
</p:tagLst>
</file>

<file path=ppt/tags/tag73.xml><?xml version="1.0" encoding="utf-8"?>
<p:tagLst xmlns:a="http://schemas.openxmlformats.org/drawingml/2006/main" xmlns:r="http://schemas.openxmlformats.org/officeDocument/2006/relationships" xmlns:p="http://schemas.openxmlformats.org/presentationml/2006/main">
  <p:tag name="SHAPETYPE" val="SlideNumber"/>
</p:tagLst>
</file>

<file path=ppt/tags/tag74.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2"/>
</p:tagLst>
</file>

<file path=ppt/tags/tag75.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2"/>
</p:tagLst>
</file>

<file path=ppt/tags/tag76.xml><?xml version="1.0" encoding="utf-8"?>
<p:tagLst xmlns:a="http://schemas.openxmlformats.org/drawingml/2006/main" xmlns:r="http://schemas.openxmlformats.org/officeDocument/2006/relationships" xmlns:p="http://schemas.openxmlformats.org/presentationml/2006/main">
  <p:tag name="SHAPETYPE" val="SlideNumber"/>
</p:tagLst>
</file>

<file path=ppt/tags/tag77.xml><?xml version="1.0" encoding="utf-8"?>
<p:tagLst xmlns:a="http://schemas.openxmlformats.org/drawingml/2006/main" xmlns:r="http://schemas.openxmlformats.org/officeDocument/2006/relationships" xmlns:p="http://schemas.openxmlformats.org/presentationml/2006/main">
  <p:tag name="SHAPETYPE" val="SlideNumber"/>
</p:tagLst>
</file>

<file path=ppt/tags/tag78.xml><?xml version="1.0" encoding="utf-8"?>
<p:tagLst xmlns:a="http://schemas.openxmlformats.org/drawingml/2006/main" xmlns:r="http://schemas.openxmlformats.org/officeDocument/2006/relationships" xmlns:p="http://schemas.openxmlformats.org/presentationml/2006/main">
  <p:tag name="SHAPETYPE" val="SlideNumber"/>
</p:tagLst>
</file>

<file path=ppt/tags/tag79.xml><?xml version="1.0" encoding="utf-8"?>
<p:tagLst xmlns:a="http://schemas.openxmlformats.org/drawingml/2006/main" xmlns:r="http://schemas.openxmlformats.org/officeDocument/2006/relationships" xmlns:p="http://schemas.openxmlformats.org/presentationml/2006/main">
  <p:tag name="SHAPETYPE" val="SlideNumber"/>
</p:tagLst>
</file>

<file path=ppt/tags/tag8.xml><?xml version="1.0" encoding="utf-8"?>
<p:tagLst xmlns:a="http://schemas.openxmlformats.org/drawingml/2006/main" xmlns:r="http://schemas.openxmlformats.org/officeDocument/2006/relationships" xmlns:p="http://schemas.openxmlformats.org/presentationml/2006/main">
  <p:tag name="SHAPETYPE" val="Gradient"/>
</p:tagLst>
</file>

<file path=ppt/tags/tag80.xml><?xml version="1.0" encoding="utf-8"?>
<p:tagLst xmlns:a="http://schemas.openxmlformats.org/drawingml/2006/main" xmlns:r="http://schemas.openxmlformats.org/officeDocument/2006/relationships" xmlns:p="http://schemas.openxmlformats.org/presentationml/2006/main">
  <p:tag name="SHAPETYPE" val="SlideNumber"/>
</p:tagLst>
</file>

<file path=ppt/tags/tag81.xml><?xml version="1.0" encoding="utf-8"?>
<p:tagLst xmlns:a="http://schemas.openxmlformats.org/drawingml/2006/main" xmlns:r="http://schemas.openxmlformats.org/officeDocument/2006/relationships" xmlns:p="http://schemas.openxmlformats.org/presentationml/2006/main">
  <p:tag name="SHAPETYPE" val="SlideNumber"/>
</p:tagLst>
</file>

<file path=ppt/tags/tag82.xml><?xml version="1.0" encoding="utf-8"?>
<p:tagLst xmlns:a="http://schemas.openxmlformats.org/drawingml/2006/main" xmlns:r="http://schemas.openxmlformats.org/officeDocument/2006/relationships" xmlns:p="http://schemas.openxmlformats.org/presentationml/2006/main">
  <p:tag name="SHAPETYPE" val="footer"/>
</p:tagLst>
</file>

<file path=ppt/tags/tag83.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2"/>
</p:tagLst>
</file>

<file path=ppt/tags/tag84.xml><?xml version="1.0" encoding="utf-8"?>
<p:tagLst xmlns:a="http://schemas.openxmlformats.org/drawingml/2006/main" xmlns:r="http://schemas.openxmlformats.org/officeDocument/2006/relationships" xmlns:p="http://schemas.openxmlformats.org/presentationml/2006/main">
  <p:tag name="SHAPETYPE" val="SlideNumber"/>
</p:tagLst>
</file>

<file path=ppt/tags/tag85.xml><?xml version="1.0" encoding="utf-8"?>
<p:tagLst xmlns:a="http://schemas.openxmlformats.org/drawingml/2006/main" xmlns:r="http://schemas.openxmlformats.org/officeDocument/2006/relationships" xmlns:p="http://schemas.openxmlformats.org/presentationml/2006/main">
  <p:tag name="SHAPETYPE" val="footer"/>
</p:tagLst>
</file>

<file path=ppt/tags/tag86.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2"/>
</p:tagLst>
</file>

<file path=ppt/tags/tag87.xml><?xml version="1.0" encoding="utf-8"?>
<p:tagLst xmlns:a="http://schemas.openxmlformats.org/drawingml/2006/main" xmlns:r="http://schemas.openxmlformats.org/officeDocument/2006/relationships" xmlns:p="http://schemas.openxmlformats.org/presentationml/2006/main">
  <p:tag name="SHAPETYPE" val="SlideNumber"/>
</p:tagLst>
</file>

<file path=ppt/tags/tag88.xml><?xml version="1.0" encoding="utf-8"?>
<p:tagLst xmlns:a="http://schemas.openxmlformats.org/drawingml/2006/main" xmlns:r="http://schemas.openxmlformats.org/officeDocument/2006/relationships" xmlns:p="http://schemas.openxmlformats.org/presentationml/2006/main">
  <p:tag name="SHAPETYPE" val="footer"/>
</p:tagLst>
</file>

<file path=ppt/tags/tag89.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2"/>
</p:tagLst>
</file>

<file path=ppt/tags/tag9.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90.xml><?xml version="1.0" encoding="utf-8"?>
<p:tagLst xmlns:a="http://schemas.openxmlformats.org/drawingml/2006/main" xmlns:r="http://schemas.openxmlformats.org/officeDocument/2006/relationships" xmlns:p="http://schemas.openxmlformats.org/presentationml/2006/main">
  <p:tag name="SHAPETYPE" val="SlideNumber"/>
</p:tagLst>
</file>

<file path=ppt/tags/tag91.xml><?xml version="1.0" encoding="utf-8"?>
<p:tagLst xmlns:a="http://schemas.openxmlformats.org/drawingml/2006/main" xmlns:r="http://schemas.openxmlformats.org/officeDocument/2006/relationships" xmlns:p="http://schemas.openxmlformats.org/presentationml/2006/main">
  <p:tag name="SHAPETYPE" val="footer"/>
</p:tagLst>
</file>

<file path=ppt/tags/tag92.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2"/>
</p:tagLst>
</file>

<file path=ppt/tags/tag93.xml><?xml version="1.0" encoding="utf-8"?>
<p:tagLst xmlns:a="http://schemas.openxmlformats.org/drawingml/2006/main" xmlns:r="http://schemas.openxmlformats.org/officeDocument/2006/relationships" xmlns:p="http://schemas.openxmlformats.org/presentationml/2006/main">
  <p:tag name="SHAPETYPE" val="SlideNumber"/>
</p:tagLst>
</file>

<file path=ppt/tags/tag94.xml><?xml version="1.0" encoding="utf-8"?>
<p:tagLst xmlns:a="http://schemas.openxmlformats.org/drawingml/2006/main" xmlns:r="http://schemas.openxmlformats.org/officeDocument/2006/relationships" xmlns:p="http://schemas.openxmlformats.org/presentationml/2006/main">
  <p:tag name="SHAPETYPE" val="footer"/>
</p:tagLst>
</file>

<file path=ppt/tags/tag95.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2"/>
</p:tagLst>
</file>

<file path=ppt/tags/tag96.xml><?xml version="1.0" encoding="utf-8"?>
<p:tagLst xmlns:a="http://schemas.openxmlformats.org/drawingml/2006/main" xmlns:r="http://schemas.openxmlformats.org/officeDocument/2006/relationships" xmlns:p="http://schemas.openxmlformats.org/presentationml/2006/main">
  <p:tag name="SHAPETYPE" val="SlideNumber"/>
</p:tagLst>
</file>

<file path=ppt/tags/tag97.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2"/>
</p:tagLst>
</file>

<file path=ppt/tags/tag98.xml><?xml version="1.0" encoding="utf-8"?>
<p:tagLst xmlns:a="http://schemas.openxmlformats.org/drawingml/2006/main" xmlns:r="http://schemas.openxmlformats.org/officeDocument/2006/relationships" xmlns:p="http://schemas.openxmlformats.org/presentationml/2006/main">
  <p:tag name="SHAPETYPE" val="SlideNumber"/>
</p:tagLst>
</file>

<file path=ppt/tags/tag99.xml><?xml version="1.0" encoding="utf-8"?>
<p:tagLst xmlns:a="http://schemas.openxmlformats.org/drawingml/2006/main" xmlns:r="http://schemas.openxmlformats.org/officeDocument/2006/relationships" xmlns:p="http://schemas.openxmlformats.org/presentationml/2006/main">
  <p:tag name="COLORTAG" val="W"/>
  <p:tag name="SHAPETYPE" val="Logo"/>
  <p:tag name="LOGOID" val="2"/>
</p:tagLst>
</file>

<file path=ppt/theme/theme1.xml><?xml version="1.0" encoding="utf-8"?>
<a:theme xmlns:a="http://schemas.openxmlformats.org/drawingml/2006/main" name="SwissRe">
  <a:themeElements>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fontScheme name="Swiss Re">
      <a:majorFont>
        <a:latin typeface="SwissReSans Light"/>
        <a:ea typeface=""/>
        <a:cs typeface=""/>
      </a:majorFont>
      <a:minorFont>
        <a:latin typeface="SwissRe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1"/>
          </a:solidFill>
        </a:ln>
      </a:spPr>
      <a:bodyPr rtlCol="0" anchor="ctr"/>
      <a:lstStyle>
        <a:defPPr algn="ctr">
          <a:defRPr dirty="0" err="1" smtClean="0">
            <a:latin typeface="SwissReSans"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latin typeface="SwissReSans" pitchFamily="34" charset="0"/>
          </a:defRPr>
        </a:defPPr>
      </a:lstStyle>
    </a:txDef>
  </a:objectDefaults>
  <a:extraClrSchemeLst/>
  <a:extLst>
    <a:ext uri="{05A4C25C-085E-4340-85A3-A5531E510DB2}">
      <thm15:themeFamily xmlns:thm15="http://schemas.microsoft.com/office/thememl/2012/main" name="SwissRe_169_20210915(1).potx" id="{CD84FD8E-09E2-4620-B4A8-24C4B92E79E3}" vid="{F3FDCFF2-C45C-4D5B-AB89-4CDBB9DFF88C}"/>
    </a:ext>
  </a:extLst>
</a:theme>
</file>

<file path=ppt/theme/theme2.xml><?xml version="1.0" encoding="utf-8"?>
<a:theme xmlns:a="http://schemas.openxmlformats.org/drawingml/2006/main" name="1_Custom Design">
  <a:themeElements>
    <a:clrScheme name="0_New theme">
      <a:dk1>
        <a:srgbClr val="262626"/>
      </a:dk1>
      <a:lt1>
        <a:srgbClr val="FFFFFF"/>
      </a:lt1>
      <a:dk2>
        <a:srgbClr val="262626"/>
      </a:dk2>
      <a:lt2>
        <a:srgbClr val="FFFFFF"/>
      </a:lt2>
      <a:accent1>
        <a:srgbClr val="237DB9"/>
      </a:accent1>
      <a:accent2>
        <a:srgbClr val="15AA96"/>
      </a:accent2>
      <a:accent3>
        <a:srgbClr val="9BB955"/>
      </a:accent3>
      <a:accent4>
        <a:srgbClr val="F19B14"/>
      </a:accent4>
      <a:accent5>
        <a:srgbClr val="BE382C"/>
      </a:accent5>
      <a:accent6>
        <a:srgbClr val="633247"/>
      </a:accent6>
      <a:hlink>
        <a:srgbClr val="FFFFFF"/>
      </a:hlink>
      <a:folHlink>
        <a:srgbClr val="595959"/>
      </a:folHlink>
    </a:clrScheme>
    <a:fontScheme name="Roboto">
      <a:majorFont>
        <a:latin typeface="Roboto Medium"/>
        <a:ea typeface=""/>
        <a:cs typeface="FontAwesome"/>
      </a:majorFont>
      <a:minorFont>
        <a:latin typeface="Roboto Condensed"/>
        <a:ea typeface=""/>
        <a:cs typeface="FontAwesom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a:noFill/>
          <a:round/>
          <a:headEnd/>
          <a:tailEnd/>
        </a:ln>
      </a:spPr>
      <a:bodyPr vert="horz" wrap="square" lIns="91440" tIns="45720" rIns="91440" bIns="45720" numCol="1" anchor="t" anchorCtr="0" compatLnSpc="1">
        <a:prstTxWarp prst="textNoShape">
          <a:avLst/>
        </a:prstTxWarp>
      </a:bodyPr>
      <a:lstStyle>
        <a:defPPr>
          <a:defRPr/>
        </a:defPPr>
      </a:lstStyle>
    </a:spDef>
  </a:objectDefaults>
  <a:extraClrSchemeLst/>
</a:theme>
</file>

<file path=ppt/theme/theme3.xml><?xml version="1.0" encoding="utf-8"?>
<a:theme xmlns:a="http://schemas.openxmlformats.org/drawingml/2006/main" name="Office Theme">
  <a:themeElements>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fontScheme name="Swiss Re">
      <a:majorFont>
        <a:latin typeface="SwissReSans"/>
        <a:ea typeface=""/>
        <a:cs typeface=""/>
      </a:majorFont>
      <a:minorFont>
        <a:latin typeface="SwissRe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SR - BlueSkyCrepuscule">
      <a:dk1>
        <a:srgbClr val="283E36"/>
      </a:dk1>
      <a:lt1>
        <a:sysClr val="window" lastClr="FFFFFF"/>
      </a:lt1>
      <a:dk2>
        <a:srgbClr val="0F4DBC"/>
      </a:dk2>
      <a:lt2>
        <a:srgbClr val="0493D9"/>
      </a:lt2>
      <a:accent1>
        <a:srgbClr val="627D77"/>
      </a:accent1>
      <a:accent2>
        <a:srgbClr val="A1B1AD"/>
      </a:accent2>
      <a:accent3>
        <a:srgbClr val="0F4DBC"/>
      </a:accent3>
      <a:accent4>
        <a:srgbClr val="6F94D7"/>
      </a:accent4>
      <a:accent5>
        <a:srgbClr val="00A9E0"/>
      </a:accent5>
      <a:accent6>
        <a:srgbClr val="66CBEC"/>
      </a:accent6>
      <a:hlink>
        <a:srgbClr val="0000FF"/>
      </a:hlink>
      <a:folHlink>
        <a:srgbClr val="800080"/>
      </a:folHlink>
    </a:clrScheme>
    <a:fontScheme name="Swiss Re">
      <a:majorFont>
        <a:latin typeface="SwissReSans"/>
        <a:ea typeface=""/>
        <a:cs typeface=""/>
      </a:majorFont>
      <a:minorFont>
        <a:latin typeface="SwissRe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10.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11.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12.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13.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14.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15.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16.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17.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18.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19.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2.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20.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21.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22.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23.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24.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25.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26.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27.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28.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29.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3.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30.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31.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32.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33.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34.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35.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36.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37.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38.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39.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4.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40.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41.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42.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43.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44.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45.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46.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47.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48.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49.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5.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50.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51.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52.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53.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54.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55.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56.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57.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58.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59.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6.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60.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61.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62.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63.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64.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65.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66.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67.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68.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69.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7.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70.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8.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ppt/theme/themeOverride9.xml><?xml version="1.0" encoding="utf-8"?>
<a:themeOverride xmlns:a="http://schemas.openxmlformats.org/drawingml/2006/main">
  <a:clrScheme name="SR - Blue">
    <a:dk1>
      <a:srgbClr val="283E36"/>
    </a:dk1>
    <a:lt1>
      <a:sysClr val="window" lastClr="FFFFFF"/>
    </a:lt1>
    <a:dk2>
      <a:srgbClr val="1455B4"/>
    </a:dk2>
    <a:lt2>
      <a:srgbClr val="91C8FF"/>
    </a:lt2>
    <a:accent1>
      <a:srgbClr val="1455B4"/>
    </a:accent1>
    <a:accent2>
      <a:srgbClr val="418CE1"/>
    </a:accent2>
    <a:accent3>
      <a:srgbClr val="3C4150"/>
    </a:accent3>
    <a:accent4>
      <a:srgbClr val="AFB4B9"/>
    </a:accent4>
    <a:accent5>
      <a:srgbClr val="9B14B4"/>
    </a:accent5>
    <a:accent6>
      <a:srgbClr val="D241C8"/>
    </a:accent6>
    <a:hlink>
      <a:srgbClr val="1455B4"/>
    </a:hlink>
    <a:folHlink>
      <a:srgbClr val="9B14B4"/>
    </a:folHlink>
  </a:clrScheme>
</a:themeOverride>
</file>

<file path=docProps/app.xml><?xml version="1.0" encoding="utf-8"?>
<Properties xmlns="http://schemas.openxmlformats.org/officeDocument/2006/extended-properties" xmlns:vt="http://schemas.openxmlformats.org/officeDocument/2006/docPropsVTypes">
  <Template>SwissRe_169</Template>
  <Application>Microsoft Office PowerPoint</Application>
  <PresentationFormat>Widescreen</PresentationFormat>
  <Slides>14</Slides>
  <Notes>0</Notes>
  <HiddenSlides>0</HiddenSlides>
  <ScaleCrop>false</ScaleCrop>
  <HeadingPairs>
    <vt:vector size="4" baseType="variant">
      <vt:variant>
        <vt:lpstr>Theme</vt:lpstr>
      </vt:variant>
      <vt:variant>
        <vt:i4>2</vt:i4>
      </vt:variant>
      <vt:variant>
        <vt:lpstr>Slide Titles</vt:lpstr>
      </vt:variant>
      <vt:variant>
        <vt:i4>14</vt:i4>
      </vt:variant>
    </vt:vector>
  </HeadingPairs>
  <TitlesOfParts>
    <vt:vector size="16" baseType="lpstr">
      <vt:lpstr>SwissRe</vt:lpstr>
      <vt:lpstr>1_Custom Design</vt:lpstr>
      <vt:lpstr>Architecture Premier League</vt:lpstr>
      <vt:lpstr>Table of Contents</vt:lpstr>
      <vt:lpstr>Problem Statement &amp; User Journey</vt:lpstr>
      <vt:lpstr>Assumptions</vt:lpstr>
      <vt:lpstr>Solution Architecture</vt:lpstr>
      <vt:lpstr>IT Principles Coverage</vt:lpstr>
      <vt:lpstr>Technology Stack</vt:lpstr>
      <vt:lpstr>Entity Relationship Diagram</vt:lpstr>
      <vt:lpstr>User Interface</vt:lpstr>
      <vt:lpstr>PowerPoint Presentation</vt:lpstr>
      <vt:lpstr>Thank you!</vt:lpstr>
      <vt:lpstr>Any questions?</vt:lpstr>
      <vt:lpstr>PowerPoint Presentation</vt:lpstr>
      <vt:lpstr>Legal notice</vt:lpstr>
    </vt:vector>
  </TitlesOfParts>
  <Company>Swiss 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Architecture Premium League</dc:title>
  <dc:creator>S0SST9</dc:creator>
  <cp:revision>1</cp:revision>
  <dcterms:created xsi:type="dcterms:W3CDTF">2022-03-24T05:25:05Z</dcterms:created>
  <dcterms:modified xsi:type="dcterms:W3CDTF">2022-03-27T11:57:20Z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0c2fedb-0da6-4717-8531-d16a1b9930f4_Enabled">
    <vt:lpwstr>true</vt:lpwstr>
  </property>
  <property fmtid="{D5CDD505-2E9C-101B-9397-08002B2CF9AE}" pid="3" name="MSIP_Label_90c2fedb-0da6-4717-8531-d16a1b9930f4_SetDate">
    <vt:lpwstr>2022-03-27T11:45:09Z</vt:lpwstr>
  </property>
  <property fmtid="{D5CDD505-2E9C-101B-9397-08002B2CF9AE}" pid="4" name="MSIP_Label_90c2fedb-0da6-4717-8531-d16a1b9930f4_Method">
    <vt:lpwstr>Standard</vt:lpwstr>
  </property>
  <property fmtid="{D5CDD505-2E9C-101B-9397-08002B2CF9AE}" pid="5" name="MSIP_Label_90c2fedb-0da6-4717-8531-d16a1b9930f4_Name">
    <vt:lpwstr>90c2fedb-0da6-4717-8531-d16a1b9930f4</vt:lpwstr>
  </property>
  <property fmtid="{D5CDD505-2E9C-101B-9397-08002B2CF9AE}" pid="6" name="MSIP_Label_90c2fedb-0da6-4717-8531-d16a1b9930f4_SiteId">
    <vt:lpwstr>45597f60-6e37-4be7-acfb-4c9e23b261ea</vt:lpwstr>
  </property>
  <property fmtid="{D5CDD505-2E9C-101B-9397-08002B2CF9AE}" pid="7" name="MSIP_Label_90c2fedb-0da6-4717-8531-d16a1b9930f4_ActionId">
    <vt:lpwstr>81c225b6-8019-4d2c-8449-4bb09a75eff8</vt:lpwstr>
  </property>
  <property fmtid="{D5CDD505-2E9C-101B-9397-08002B2CF9AE}" pid="8" name="MSIP_Label_90c2fedb-0da6-4717-8531-d16a1b9930f4_ContentBits">
    <vt:lpwstr>0</vt:lpwstr>
  </property>
  <property fmtid="{D5CDD505-2E9C-101B-9397-08002B2CF9AE}" pid="9" name="Sensitivity">
    <vt:lpwstr>Internal</vt:lpwstr>
  </property>
</Properties>
</file>